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9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99695">
              <a:lnSpc>
                <a:spcPct val="100000"/>
              </a:lnSpc>
            </a:pPr>
            <a:fld id="{81D60167-4931-47E6-BA6A-407CBD079E47}" type="slidenum">
              <a:rPr sz="1050" dirty="0" smtClean="0">
                <a:latin typeface="Arial"/>
                <a:cs typeface="Arial"/>
              </a:rPr>
              <a:t>‹#›</a:t>
            </a:fld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99695">
              <a:lnSpc>
                <a:spcPct val="100000"/>
              </a:lnSpc>
            </a:pPr>
            <a:fld id="{81D60167-4931-47E6-BA6A-407CBD079E47}" type="slidenum">
              <a:rPr sz="1050" dirty="0" smtClean="0">
                <a:latin typeface="Arial"/>
                <a:cs typeface="Arial"/>
              </a:rPr>
              <a:t>‹#›</a:t>
            </a:fld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33716" y="76200"/>
            <a:ext cx="1161287" cy="1161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16153" y="1536700"/>
            <a:ext cx="4044615" cy="452224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11/17/2015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99695">
              <a:lnSpc>
                <a:spcPct val="100000"/>
              </a:lnSpc>
            </a:pPr>
            <a:fld id="{81D60167-4931-47E6-BA6A-407CBD079E47}" type="slidenum">
              <a:rPr sz="1050" dirty="0" smtClean="0">
                <a:latin typeface="Arial"/>
                <a:cs typeface="Arial"/>
              </a:rPr>
              <a:t>‹#›</a:t>
            </a:fld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133600" y="1676399"/>
            <a:ext cx="4876800" cy="448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11/17/2015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99695">
              <a:lnSpc>
                <a:spcPct val="100000"/>
              </a:lnSpc>
            </a:pPr>
            <a:fld id="{81D60167-4931-47E6-BA6A-407CBD079E47}" type="slidenum">
              <a:rPr sz="1050" dirty="0" smtClean="0">
                <a:latin typeface="Arial"/>
                <a:cs typeface="Arial"/>
              </a:rPr>
              <a:t>‹#›</a:t>
            </a:fld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29330" cy="1242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52551" y="4063456"/>
            <a:ext cx="1662545" cy="1677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11/17/2015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99695">
              <a:lnSpc>
                <a:spcPct val="100000"/>
              </a:lnSpc>
            </a:pPr>
            <a:fld id="{81D60167-4931-47E6-BA6A-407CBD079E47}" type="slidenum">
              <a:rPr sz="1050" dirty="0" smtClean="0">
                <a:latin typeface="Arial"/>
                <a:cs typeface="Arial"/>
              </a:rPr>
              <a:t>‹#›</a:t>
            </a:fld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9240" y="121411"/>
            <a:ext cx="8605519" cy="88404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5363" y="3065779"/>
            <a:ext cx="6113272" cy="31140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92007" y="6291833"/>
            <a:ext cx="200152" cy="17148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99695">
              <a:lnSpc>
                <a:spcPct val="100000"/>
              </a:lnSpc>
            </a:pPr>
            <a:fld id="{81D60167-4931-47E6-BA6A-407CBD079E47}" type="slidenum">
              <a:rPr sz="1050" dirty="0" smtClean="0">
                <a:latin typeface="Arial"/>
                <a:cs typeface="Arial"/>
              </a:rPr>
              <a:t>‹#›</a:t>
            </a:fld>
            <a:endParaRPr sz="105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go.usa.gov/3SRh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airquality/urbanair/sipstatus/infrastructure.html)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pa.gov/scram001/guidance_sip.htm)" TargetMode="External"/><Relationship Id="rId4" Type="http://schemas.openxmlformats.org/officeDocument/2006/relationships/hyperlink" Target="http://www3.epa.gov/ttn/chief/eidocs/eiguid/index.html)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epa.gov/airquality/genconform/regs.html)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3.epa.gov/otaq/stateresources/transconf/index.htm)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hyperlink" Target="http://www.epa.gov/ttn/chief/net/2011inventory.html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epa.gov/ozonepollution/actions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irnow.gov/" TargetMode="External"/><Relationship Id="rId4" Type="http://schemas.openxmlformats.org/officeDocument/2006/relationships/hyperlink" Target="http://www.epa.gov/ttn/naaqs/standards/ozone/s_o3_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0" y="1676399"/>
            <a:ext cx="4876800" cy="448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57933" y="2097278"/>
            <a:ext cx="5672455" cy="1264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" algn="ctr">
              <a:lnSpc>
                <a:spcPct val="100000"/>
              </a:lnSpc>
            </a:pPr>
            <a:r>
              <a:rPr sz="2700" b="1" dirty="0" smtClean="0">
                <a:latin typeface="Calibri"/>
                <a:cs typeface="Calibri"/>
              </a:rPr>
              <a:t>F</a:t>
            </a:r>
            <a:r>
              <a:rPr sz="2700" b="1" spc="-10" dirty="0" smtClean="0">
                <a:latin typeface="Calibri"/>
                <a:cs typeface="Calibri"/>
              </a:rPr>
              <a:t>i</a:t>
            </a:r>
            <a:r>
              <a:rPr sz="2700" b="1" spc="0" dirty="0" smtClean="0">
                <a:latin typeface="Calibri"/>
                <a:cs typeface="Calibri"/>
              </a:rPr>
              <a:t>nal Updates to</a:t>
            </a:r>
            <a:endParaRPr sz="2700">
              <a:latin typeface="Calibri"/>
              <a:cs typeface="Calibri"/>
            </a:endParaRPr>
          </a:p>
          <a:p>
            <a:pPr marL="12700" marR="12700" indent="0" algn="ctr">
              <a:lnSpc>
                <a:spcPct val="100000"/>
              </a:lnSpc>
            </a:pPr>
            <a:r>
              <a:rPr sz="2700" b="1" spc="-15" dirty="0" smtClean="0">
                <a:latin typeface="Calibri"/>
                <a:cs typeface="Calibri"/>
              </a:rPr>
              <a:t>Nati</a:t>
            </a:r>
            <a:r>
              <a:rPr sz="2700" b="1" spc="-20" dirty="0" smtClean="0">
                <a:latin typeface="Calibri"/>
                <a:cs typeface="Calibri"/>
              </a:rPr>
              <a:t>o</a:t>
            </a:r>
            <a:r>
              <a:rPr sz="2700" b="1" spc="-15" dirty="0" smtClean="0">
                <a:latin typeface="Calibri"/>
                <a:cs typeface="Calibri"/>
              </a:rPr>
              <a:t>nal</a:t>
            </a:r>
            <a:r>
              <a:rPr sz="2700" b="1" spc="10" dirty="0" smtClean="0">
                <a:latin typeface="Calibri"/>
                <a:cs typeface="Calibri"/>
              </a:rPr>
              <a:t> </a:t>
            </a:r>
            <a:r>
              <a:rPr sz="2700" b="1" spc="-15" dirty="0" smtClean="0">
                <a:latin typeface="Calibri"/>
                <a:cs typeface="Calibri"/>
              </a:rPr>
              <a:t>Ambient</a:t>
            </a:r>
            <a:r>
              <a:rPr sz="2700" b="1" spc="5" dirty="0" smtClean="0">
                <a:latin typeface="Calibri"/>
                <a:cs typeface="Calibri"/>
              </a:rPr>
              <a:t> </a:t>
            </a:r>
            <a:r>
              <a:rPr sz="2700" b="1" spc="-20" dirty="0" smtClean="0">
                <a:latin typeface="Calibri"/>
                <a:cs typeface="Calibri"/>
              </a:rPr>
              <a:t>Ai</a:t>
            </a:r>
            <a:r>
              <a:rPr sz="2700" b="1" spc="0" dirty="0" smtClean="0">
                <a:latin typeface="Calibri"/>
                <a:cs typeface="Calibri"/>
              </a:rPr>
              <a:t>r</a:t>
            </a:r>
            <a:r>
              <a:rPr sz="2700" b="1" spc="10" dirty="0" smtClean="0">
                <a:latin typeface="Calibri"/>
                <a:cs typeface="Calibri"/>
              </a:rPr>
              <a:t> </a:t>
            </a:r>
            <a:r>
              <a:rPr sz="2700" b="1" spc="-15" dirty="0" smtClean="0">
                <a:latin typeface="Calibri"/>
                <a:cs typeface="Calibri"/>
              </a:rPr>
              <a:t>Qual</a:t>
            </a:r>
            <a:r>
              <a:rPr sz="2700" b="1" spc="-20" dirty="0" smtClean="0">
                <a:latin typeface="Calibri"/>
                <a:cs typeface="Calibri"/>
              </a:rPr>
              <a:t>i</a:t>
            </a:r>
            <a:r>
              <a:rPr sz="2700" b="1" spc="-15" dirty="0" smtClean="0">
                <a:latin typeface="Calibri"/>
                <a:cs typeface="Calibri"/>
              </a:rPr>
              <a:t>ty</a:t>
            </a:r>
            <a:r>
              <a:rPr sz="2700" b="1" spc="15" dirty="0" smtClean="0">
                <a:latin typeface="Calibri"/>
                <a:cs typeface="Calibri"/>
              </a:rPr>
              <a:t> </a:t>
            </a:r>
            <a:r>
              <a:rPr sz="2700" b="1" spc="-15" dirty="0" smtClean="0">
                <a:latin typeface="Calibri"/>
                <a:cs typeface="Calibri"/>
              </a:rPr>
              <a:t>Standards</a:t>
            </a:r>
            <a:r>
              <a:rPr sz="2700" b="1" spc="-10" dirty="0" smtClean="0">
                <a:latin typeface="Calibri"/>
                <a:cs typeface="Calibri"/>
              </a:rPr>
              <a:t> for Ozone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8802" y="4161790"/>
            <a:ext cx="2406015" cy="730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100" dirty="0" smtClean="0">
                <a:latin typeface="Calibri"/>
                <a:cs typeface="Calibri"/>
              </a:rPr>
              <a:t>UAQC Meeting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4"/>
              </a:spcBef>
            </a:pPr>
            <a:endParaRPr sz="500" dirty="0"/>
          </a:p>
          <a:p>
            <a:pPr marL="635" algn="ctr">
              <a:lnSpc>
                <a:spcPct val="100000"/>
              </a:lnSpc>
            </a:pPr>
            <a:r>
              <a:rPr lang="en-US" sz="2100" dirty="0" smtClean="0">
                <a:latin typeface="Calibri"/>
                <a:cs typeface="Calibri"/>
              </a:rPr>
              <a:t>November 17</a:t>
            </a:r>
            <a:r>
              <a:rPr sz="2100" dirty="0" smtClean="0">
                <a:latin typeface="Calibri"/>
                <a:cs typeface="Calibri"/>
              </a:rPr>
              <a:t>,</a:t>
            </a:r>
            <a:r>
              <a:rPr sz="2100" spc="-15" dirty="0" smtClean="0"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2015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212501" y="6291071"/>
            <a:ext cx="18224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60" dirty="0" smtClean="0">
                <a:solidFill>
                  <a:srgbClr val="030303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" y="5129784"/>
            <a:ext cx="8610600" cy="6858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i="1" spc="50" dirty="0" smtClean="0">
                <a:solidFill>
                  <a:srgbClr val="363636"/>
                </a:solidFill>
                <a:latin typeface="Arial"/>
                <a:cs typeface="Arial"/>
              </a:rPr>
              <a:t>*The</a:t>
            </a:r>
            <a:r>
              <a:rPr sz="1200" i="1" spc="-135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200" i="1" spc="30" dirty="0" smtClean="0">
                <a:solidFill>
                  <a:srgbClr val="363636"/>
                </a:solidFill>
                <a:latin typeface="Arial"/>
                <a:cs typeface="Arial"/>
              </a:rPr>
              <a:t>Siqnificant</a:t>
            </a:r>
            <a:r>
              <a:rPr sz="1200" i="1" spc="55" dirty="0" smtClean="0">
                <a:solidFill>
                  <a:srgbClr val="363636"/>
                </a:solidFill>
                <a:latin typeface="Arial"/>
                <a:cs typeface="Arial"/>
              </a:rPr>
              <a:t> Harm</a:t>
            </a:r>
            <a:r>
              <a:rPr sz="1200" i="1" spc="35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200" i="1" spc="-20" dirty="0" smtClean="0">
                <a:solidFill>
                  <a:srgbClr val="363636"/>
                </a:solidFill>
                <a:latin typeface="Arial"/>
                <a:cs typeface="Arial"/>
              </a:rPr>
              <a:t>Level</a:t>
            </a:r>
            <a:r>
              <a:rPr sz="1200" i="1" spc="75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200" i="1" spc="50" dirty="0" smtClean="0">
                <a:solidFill>
                  <a:srgbClr val="363636"/>
                </a:solidFill>
                <a:latin typeface="Arial"/>
                <a:cs typeface="Arial"/>
              </a:rPr>
              <a:t>for</a:t>
            </a:r>
            <a:r>
              <a:rPr sz="1200" i="1" spc="2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200" i="1" spc="25" dirty="0" smtClean="0">
                <a:solidFill>
                  <a:srgbClr val="363636"/>
                </a:solidFill>
                <a:latin typeface="Arial"/>
                <a:cs typeface="Arial"/>
              </a:rPr>
              <a:t>ozone</a:t>
            </a:r>
            <a:r>
              <a:rPr sz="1200" i="1" spc="-5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200" i="1" spc="20" dirty="0" smtClean="0">
                <a:solidFill>
                  <a:srgbClr val="444444"/>
                </a:solidFill>
                <a:latin typeface="Arial"/>
                <a:cs typeface="Arial"/>
              </a:rPr>
              <a:t>is</a:t>
            </a:r>
            <a:r>
              <a:rPr sz="1200" i="1" spc="-15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200" i="1" spc="70" dirty="0" smtClean="0">
                <a:solidFill>
                  <a:srgbClr val="262626"/>
                </a:solidFill>
                <a:latin typeface="Arial"/>
                <a:cs typeface="Arial"/>
              </a:rPr>
              <a:t>60</a:t>
            </a:r>
            <a:r>
              <a:rPr sz="1200" i="1" spc="155" dirty="0" smtClean="0">
                <a:solidFill>
                  <a:srgbClr val="262626"/>
                </a:solidFill>
                <a:latin typeface="Arial"/>
                <a:cs typeface="Arial"/>
              </a:rPr>
              <a:t>0</a:t>
            </a:r>
            <a:r>
              <a:rPr sz="1200" i="1" spc="70" dirty="0" smtClean="0">
                <a:solidFill>
                  <a:srgbClr val="363636"/>
                </a:solidFill>
                <a:latin typeface="Arial"/>
                <a:cs typeface="Arial"/>
              </a:rPr>
              <a:t>pp</a:t>
            </a:r>
            <a:r>
              <a:rPr sz="1200" i="1" spc="-40" dirty="0" smtClean="0">
                <a:solidFill>
                  <a:srgbClr val="363636"/>
                </a:solidFill>
                <a:latin typeface="Arial"/>
                <a:cs typeface="Arial"/>
              </a:rPr>
              <a:t>b</a:t>
            </a:r>
            <a:r>
              <a:rPr sz="1200" i="1" spc="-175" dirty="0" smtClean="0">
                <a:solidFill>
                  <a:srgbClr val="444444"/>
                </a:solidFill>
                <a:latin typeface="Arial"/>
                <a:cs typeface="Arial"/>
              </a:rPr>
              <a:t>...</a:t>
            </a:r>
            <a:r>
              <a:rPr sz="1200" i="1" spc="1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200" i="1" spc="55" dirty="0" smtClean="0">
                <a:solidFill>
                  <a:srgbClr val="363636"/>
                </a:solidFill>
                <a:latin typeface="Arial"/>
                <a:cs typeface="Arial"/>
              </a:rPr>
              <a:t>two-hour</a:t>
            </a:r>
            <a:r>
              <a:rPr sz="1200" i="1" spc="65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200" i="1" spc="40" dirty="0" smtClean="0">
                <a:solidFill>
                  <a:srgbClr val="363636"/>
                </a:solidFill>
                <a:latin typeface="Arial"/>
                <a:cs typeface="Arial"/>
              </a:rPr>
              <a:t>average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457901"/>
              </p:ext>
            </p:extLst>
          </p:nvPr>
        </p:nvGraphicFramePr>
        <p:xfrm>
          <a:off x="381000" y="1752600"/>
          <a:ext cx="8610600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990600"/>
                <a:gridCol w="2209800"/>
                <a:gridCol w="228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AQI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Index Values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Breakpoints</a:t>
                      </a:r>
                      <a:r>
                        <a:rPr lang="en-US" baseline="0" dirty="0" smtClean="0"/>
                        <a:t> in the 2008 AQI (ppb, 8-hour average)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Updated Breakpoints (ppb, 8-hour average)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0-59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0-54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51-100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60-75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55-70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Unhealthy for Sensitive</a:t>
                      </a:r>
                      <a:r>
                        <a:rPr lang="en-US" baseline="0" dirty="0" smtClean="0"/>
                        <a:t> Groups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101-150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76-95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71-85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Unhealthy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151-200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96-115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86-105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Very</a:t>
                      </a:r>
                      <a:r>
                        <a:rPr lang="en-US" baseline="0" dirty="0" smtClean="0"/>
                        <a:t> Unhealthy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201-300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116-374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106-200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Hazardous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301-500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375 to the Significant Harm Level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 to the Significant Harm</a:t>
                      </a:r>
                      <a:r>
                        <a:rPr lang="en-US" baseline="0" dirty="0" smtClean="0"/>
                        <a:t> Level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21914" y="2631059"/>
            <a:ext cx="2901315" cy="441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b="1" spc="-15" dirty="0" smtClean="0">
                <a:latin typeface="Calibri"/>
                <a:cs typeface="Calibri"/>
              </a:rPr>
              <a:t>Monitoring</a:t>
            </a:r>
            <a:r>
              <a:rPr sz="2700" b="1" spc="5" dirty="0" smtClean="0">
                <a:latin typeface="Calibri"/>
                <a:cs typeface="Calibri"/>
              </a:rPr>
              <a:t> </a:t>
            </a:r>
            <a:r>
              <a:rPr sz="2700" b="1" spc="-15" dirty="0" smtClean="0">
                <a:latin typeface="Calibri"/>
                <a:cs typeface="Calibri"/>
              </a:rPr>
              <a:t>Updates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3716" y="76200"/>
            <a:ext cx="1161287" cy="116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765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tori</a:t>
            </a:r>
            <a:r>
              <a:rPr sz="2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 Updates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50" dirty="0" smtClean="0">
                <a:latin typeface="Arial"/>
                <a:cs typeface="Arial"/>
              </a:rPr>
              <a:t>12</a:t>
            </a:fld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3762" y="1827529"/>
            <a:ext cx="7094855" cy="2680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65" marR="127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dirty="0" smtClean="0">
                <a:latin typeface="Calibri"/>
                <a:cs typeface="Calibri"/>
              </a:rPr>
              <a:t>Upd</a:t>
            </a:r>
            <a:r>
              <a:rPr sz="2400" spc="-30" dirty="0" smtClean="0">
                <a:latin typeface="Calibri"/>
                <a:cs typeface="Calibri"/>
              </a:rPr>
              <a:t>a</a:t>
            </a:r>
            <a:r>
              <a:rPr sz="2400" spc="-35" dirty="0" smtClean="0">
                <a:latin typeface="Calibri"/>
                <a:cs typeface="Calibri"/>
              </a:rPr>
              <a:t>t</a:t>
            </a:r>
            <a:r>
              <a:rPr sz="2400" spc="-15" dirty="0" smtClean="0">
                <a:latin typeface="Calibri"/>
                <a:cs typeface="Calibri"/>
              </a:rPr>
              <a:t>es </a:t>
            </a:r>
            <a:r>
              <a:rPr sz="2400" spc="-3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the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Ph</a:t>
            </a:r>
            <a:r>
              <a:rPr sz="2400" spc="-15" dirty="0" smtClean="0">
                <a:latin typeface="Calibri"/>
                <a:cs typeface="Calibri"/>
              </a:rPr>
              <a:t>o</a:t>
            </a:r>
            <a:r>
              <a:rPr sz="2400" spc="-3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ochemi</a:t>
            </a:r>
            <a:r>
              <a:rPr sz="2400" spc="-15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al</a:t>
            </a:r>
            <a:r>
              <a:rPr sz="2400" spc="-15" dirty="0" smtClean="0">
                <a:latin typeface="Calibri"/>
                <a:cs typeface="Calibri"/>
              </a:rPr>
              <a:t> Assessme</a:t>
            </a:r>
            <a:r>
              <a:rPr sz="2400" spc="-35" dirty="0" smtClean="0">
                <a:latin typeface="Calibri"/>
                <a:cs typeface="Calibri"/>
              </a:rPr>
              <a:t>n</a:t>
            </a:r>
            <a:r>
              <a:rPr sz="2400" spc="-10" dirty="0" smtClean="0">
                <a:latin typeface="Calibri"/>
                <a:cs typeface="Calibri"/>
              </a:rPr>
              <a:t>t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Moni</a:t>
            </a:r>
            <a:r>
              <a:rPr sz="2400" spc="-30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oring S</a:t>
            </a:r>
            <a:r>
              <a:rPr sz="2400" spc="-25" dirty="0" smtClean="0">
                <a:latin typeface="Calibri"/>
                <a:cs typeface="Calibri"/>
              </a:rPr>
              <a:t>ta</a:t>
            </a:r>
            <a:r>
              <a:rPr sz="2400" spc="0" dirty="0" smtClean="0">
                <a:latin typeface="Calibri"/>
                <a:cs typeface="Calibri"/>
              </a:rPr>
              <a:t>tions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(</a:t>
            </a:r>
            <a:r>
              <a:rPr sz="2400" spc="-195" dirty="0" smtClean="0">
                <a:latin typeface="Calibri"/>
                <a:cs typeface="Calibri"/>
              </a:rPr>
              <a:t>P</a:t>
            </a:r>
            <a:r>
              <a:rPr sz="2400" spc="0" dirty="0" smtClean="0">
                <a:latin typeface="Calibri"/>
                <a:cs typeface="Calibri"/>
              </a:rPr>
              <a:t>AM</a:t>
            </a:r>
            <a:r>
              <a:rPr sz="2400" spc="5" dirty="0" smtClean="0">
                <a:latin typeface="Calibri"/>
                <a:cs typeface="Calibri"/>
              </a:rPr>
              <a:t>S</a:t>
            </a:r>
            <a:r>
              <a:rPr sz="2400" spc="0" dirty="0" smtClean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200"/>
              </a:lnSpc>
              <a:spcBef>
                <a:spcPts val="2"/>
              </a:spcBef>
              <a:buFont typeface="Arial"/>
              <a:buChar char="•"/>
            </a:pPr>
            <a:endParaRPr sz="1200"/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dirty="0" smtClean="0">
                <a:latin typeface="Calibri"/>
                <a:cs typeface="Calibri"/>
              </a:rPr>
              <a:t>E</a:t>
            </a:r>
            <a:r>
              <a:rPr sz="2400" spc="15" dirty="0" smtClean="0">
                <a:latin typeface="Calibri"/>
                <a:cs typeface="Calibri"/>
              </a:rPr>
              <a:t>x</a:t>
            </a:r>
            <a:r>
              <a:rPr sz="2400" spc="-3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ension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of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45" dirty="0" smtClean="0">
                <a:latin typeface="Calibri"/>
                <a:cs typeface="Calibri"/>
              </a:rPr>
              <a:t>o</a:t>
            </a:r>
            <a:r>
              <a:rPr sz="2400" spc="-50" dirty="0" smtClean="0">
                <a:latin typeface="Calibri"/>
                <a:cs typeface="Calibri"/>
              </a:rPr>
              <a:t>z</a:t>
            </a:r>
            <a:r>
              <a:rPr sz="2400" spc="0" dirty="0" smtClean="0">
                <a:latin typeface="Calibri"/>
                <a:cs typeface="Calibri"/>
              </a:rPr>
              <a:t>one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moni</a:t>
            </a:r>
            <a:r>
              <a:rPr sz="2400" spc="-30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oring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season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100"/>
              </a:lnSpc>
              <a:spcBef>
                <a:spcPts val="99"/>
              </a:spcBef>
              <a:buFont typeface="Arial"/>
              <a:buChar char="•"/>
            </a:pPr>
            <a:endParaRPr sz="1100"/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dirty="0" smtClean="0">
                <a:latin typeface="Calibri"/>
                <a:cs typeface="Calibri"/>
              </a:rPr>
              <a:t>App</a:t>
            </a:r>
            <a:r>
              <a:rPr sz="2400" spc="-35" dirty="0" smtClean="0">
                <a:latin typeface="Calibri"/>
                <a:cs typeface="Calibri"/>
              </a:rPr>
              <a:t>r</a:t>
            </a:r>
            <a:r>
              <a:rPr sz="2400" spc="-20" dirty="0" smtClean="0">
                <a:latin typeface="Calibri"/>
                <a:cs typeface="Calibri"/>
              </a:rPr>
              <a:t>o</a:t>
            </a:r>
            <a:r>
              <a:rPr sz="2400" spc="-45" dirty="0" smtClean="0">
                <a:latin typeface="Calibri"/>
                <a:cs typeface="Calibri"/>
              </a:rPr>
              <a:t>v</a:t>
            </a:r>
            <a:r>
              <a:rPr sz="2400" spc="-15" dirty="0" smtClean="0">
                <a:latin typeface="Calibri"/>
                <a:cs typeface="Calibri"/>
              </a:rPr>
              <a:t>ed</a:t>
            </a:r>
            <a:r>
              <a:rPr sz="2400" spc="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additional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35" dirty="0" smtClean="0">
                <a:latin typeface="Calibri"/>
                <a:cs typeface="Calibri"/>
              </a:rPr>
              <a:t>F</a:t>
            </a:r>
            <a:r>
              <a:rPr sz="2400" spc="-15" dirty="0" smtClean="0">
                <a:latin typeface="Calibri"/>
                <a:cs typeface="Calibri"/>
              </a:rPr>
              <a:t>ed</a:t>
            </a:r>
            <a:r>
              <a:rPr sz="2400" spc="-10" dirty="0" smtClean="0">
                <a:latin typeface="Calibri"/>
                <a:cs typeface="Calibri"/>
              </a:rPr>
              <a:t>e</a:t>
            </a:r>
            <a:r>
              <a:rPr sz="2400" spc="-55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al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50" dirty="0" smtClean="0">
                <a:latin typeface="Calibri"/>
                <a:cs typeface="Calibri"/>
              </a:rPr>
              <a:t>R</a:t>
            </a:r>
            <a:r>
              <a:rPr sz="2400" spc="-35" dirty="0" smtClean="0">
                <a:latin typeface="Calibri"/>
                <a:cs typeface="Calibri"/>
              </a:rPr>
              <a:t>e</a:t>
            </a:r>
            <a:r>
              <a:rPr sz="2400" spc="-65" dirty="0" smtClean="0">
                <a:latin typeface="Calibri"/>
                <a:cs typeface="Calibri"/>
              </a:rPr>
              <a:t>f</a:t>
            </a:r>
            <a:r>
              <a:rPr sz="2400" spc="-15" dirty="0" smtClean="0">
                <a:latin typeface="Calibri"/>
                <a:cs typeface="Calibri"/>
              </a:rPr>
              <a:t>e</a:t>
            </a:r>
            <a:r>
              <a:rPr sz="2400" spc="-40" dirty="0" smtClean="0">
                <a:latin typeface="Calibri"/>
                <a:cs typeface="Calibri"/>
              </a:rPr>
              <a:t>r</a:t>
            </a:r>
            <a:r>
              <a:rPr sz="2400" spc="-15" dirty="0" smtClean="0">
                <a:latin typeface="Calibri"/>
                <a:cs typeface="Calibri"/>
              </a:rPr>
              <a:t>en</a:t>
            </a:r>
            <a:r>
              <a:rPr sz="2400" spc="-5" dirty="0" smtClean="0">
                <a:latin typeface="Calibri"/>
                <a:cs typeface="Calibri"/>
              </a:rPr>
              <a:t>c</a:t>
            </a:r>
            <a:r>
              <a:rPr sz="2400" spc="-15" dirty="0" smtClean="0">
                <a:latin typeface="Calibri"/>
                <a:cs typeface="Calibri"/>
              </a:rPr>
              <a:t>e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25" dirty="0" smtClean="0">
                <a:latin typeface="Calibri"/>
                <a:cs typeface="Calibri"/>
              </a:rPr>
              <a:t>Me</a:t>
            </a:r>
            <a:r>
              <a:rPr sz="2400" spc="0" dirty="0" smtClean="0">
                <a:latin typeface="Calibri"/>
                <a:cs typeface="Calibri"/>
              </a:rPr>
              <a:t>thod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100"/>
              </a:lnSpc>
              <a:spcBef>
                <a:spcPts val="97"/>
              </a:spcBef>
              <a:buFont typeface="Arial"/>
              <a:buChar char="•"/>
            </a:pPr>
            <a:endParaRPr sz="1100"/>
          </a:p>
          <a:p>
            <a:pPr marL="354965" marR="1087120" indent="-342900">
              <a:lnSpc>
                <a:spcPct val="100099"/>
              </a:lnSpc>
              <a:buFont typeface="Arial"/>
              <a:buChar char="•"/>
              <a:tabLst>
                <a:tab pos="354965" algn="l"/>
              </a:tabLst>
            </a:pPr>
            <a:r>
              <a:rPr sz="2400" spc="-20" dirty="0" smtClean="0">
                <a:latin typeface="Calibri"/>
                <a:cs typeface="Calibri"/>
              </a:rPr>
              <a:t>N</a:t>
            </a:r>
            <a:r>
              <a:rPr sz="2400" spc="-25" dirty="0" smtClean="0">
                <a:latin typeface="Calibri"/>
                <a:cs typeface="Calibri"/>
              </a:rPr>
              <a:t>e</a:t>
            </a:r>
            <a:r>
              <a:rPr sz="2400" spc="-20" dirty="0" smtClean="0">
                <a:latin typeface="Calibri"/>
                <a:cs typeface="Calibri"/>
              </a:rPr>
              <a:t>w d</a:t>
            </a:r>
            <a:r>
              <a:rPr sz="2400" spc="-25" dirty="0" smtClean="0">
                <a:latin typeface="Calibri"/>
                <a:cs typeface="Calibri"/>
              </a:rPr>
              <a:t>a</a:t>
            </a:r>
            <a:r>
              <a:rPr sz="2400" spc="-3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handling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p</a:t>
            </a:r>
            <a:r>
              <a:rPr sz="2400" spc="-40" dirty="0" smtClean="0">
                <a:latin typeface="Calibri"/>
                <a:cs typeface="Calibri"/>
              </a:rPr>
              <a:t>r</a:t>
            </a:r>
            <a:r>
              <a:rPr sz="2400" spc="-20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vi</a:t>
            </a:r>
            <a:r>
              <a:rPr sz="2400" spc="-10" dirty="0" smtClean="0">
                <a:latin typeface="Calibri"/>
                <a:cs typeface="Calibri"/>
              </a:rPr>
              <a:t>s</a:t>
            </a:r>
            <a:r>
              <a:rPr sz="2400" spc="0" dirty="0" smtClean="0">
                <a:latin typeface="Calibri"/>
                <a:cs typeface="Calibri"/>
              </a:rPr>
              <a:t>ions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55" dirty="0" smtClean="0">
                <a:latin typeface="Calibri"/>
                <a:cs typeface="Calibri"/>
              </a:rPr>
              <a:t>f</a:t>
            </a:r>
            <a:r>
              <a:rPr sz="2400" spc="-15" dirty="0" smtClean="0">
                <a:latin typeface="Calibri"/>
                <a:cs typeface="Calibri"/>
              </a:rPr>
              <a:t>or d</a:t>
            </a:r>
            <a:r>
              <a:rPr sz="2400" spc="-25" dirty="0" smtClean="0">
                <a:latin typeface="Calibri"/>
                <a:cs typeface="Calibri"/>
              </a:rPr>
              <a:t>e</a:t>
            </a:r>
            <a:r>
              <a:rPr sz="2400" spc="-35" dirty="0" smtClean="0">
                <a:latin typeface="Calibri"/>
                <a:cs typeface="Calibri"/>
              </a:rPr>
              <a:t>t</a:t>
            </a:r>
            <a:r>
              <a:rPr sz="2400" spc="-15" dirty="0" smtClean="0">
                <a:latin typeface="Calibri"/>
                <a:cs typeface="Calibri"/>
              </a:rPr>
              <a:t>e</a:t>
            </a:r>
            <a:r>
              <a:rPr sz="2400" spc="-5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mining </a:t>
            </a:r>
            <a:r>
              <a:rPr sz="2400" spc="-30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ompliance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with </a:t>
            </a:r>
            <a:r>
              <a:rPr sz="2400" spc="-15" dirty="0" smtClean="0">
                <a:latin typeface="Calibri"/>
                <a:cs typeface="Calibri"/>
              </a:rPr>
              <a:t>the </a:t>
            </a:r>
            <a:r>
              <a:rPr sz="2400" spc="-45" dirty="0" smtClean="0">
                <a:latin typeface="Calibri"/>
                <a:cs typeface="Calibri"/>
              </a:rPr>
              <a:t>r</a:t>
            </a:r>
            <a:r>
              <a:rPr sz="2400" spc="-15" dirty="0" smtClean="0">
                <a:latin typeface="Calibri"/>
                <a:cs typeface="Calibri"/>
              </a:rPr>
              <a:t>e</a:t>
            </a:r>
            <a:r>
              <a:rPr sz="2400" spc="-30" dirty="0" smtClean="0">
                <a:latin typeface="Calibri"/>
                <a:cs typeface="Calibri"/>
              </a:rPr>
              <a:t>v</a:t>
            </a:r>
            <a:r>
              <a:rPr sz="2400" spc="0" dirty="0" smtClean="0">
                <a:latin typeface="Calibri"/>
                <a:cs typeface="Calibri"/>
              </a:rPr>
              <a:t>ised</a:t>
            </a:r>
            <a:r>
              <a:rPr sz="2400" spc="10" dirty="0" smtClean="0">
                <a:latin typeface="Calibri"/>
                <a:cs typeface="Calibri"/>
              </a:rPr>
              <a:t> </a:t>
            </a:r>
            <a:r>
              <a:rPr sz="2400" spc="-30" dirty="0" smtClean="0">
                <a:latin typeface="Calibri"/>
                <a:cs typeface="Calibri"/>
              </a:rPr>
              <a:t>s</a:t>
            </a:r>
            <a:r>
              <a:rPr sz="2400" spc="-3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anda</a:t>
            </a:r>
            <a:r>
              <a:rPr sz="2400" spc="-30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ds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3716" y="76200"/>
            <a:ext cx="1161287" cy="116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765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MS</a:t>
            </a:r>
            <a:r>
              <a:rPr sz="2400" b="1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r>
              <a:rPr sz="24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r>
              <a:rPr sz="2400" b="1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Updates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50" dirty="0" smtClean="0">
                <a:latin typeface="Arial"/>
                <a:cs typeface="Arial"/>
              </a:rPr>
              <a:t>13</a:t>
            </a:fld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1456563"/>
            <a:ext cx="7577455" cy="4342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0510" marR="12700" indent="-258445">
              <a:lnSpc>
                <a:spcPct val="100000"/>
              </a:lnSpc>
              <a:buFont typeface="Calibri"/>
              <a:buChar char="•"/>
              <a:tabLst>
                <a:tab pos="270510" algn="l"/>
              </a:tabLst>
            </a:pPr>
            <a:r>
              <a:rPr sz="2000" dirty="0" smtClean="0">
                <a:latin typeface="Calibri"/>
                <a:cs typeface="Calibri"/>
              </a:rPr>
              <a:t>PAMS: </a:t>
            </a:r>
            <a:r>
              <a:rPr sz="2000" spc="-15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ult</a:t>
            </a:r>
            <a:r>
              <a:rPr sz="2000" spc="-5" dirty="0" smtClean="0">
                <a:latin typeface="Calibri"/>
                <a:cs typeface="Calibri"/>
              </a:rPr>
              <a:t>i-</a:t>
            </a:r>
            <a:r>
              <a:rPr sz="2000" spc="0" dirty="0" smtClean="0">
                <a:latin typeface="Calibri"/>
                <a:cs typeface="Calibri"/>
              </a:rPr>
              <a:t>pol</a:t>
            </a:r>
            <a:r>
              <a:rPr sz="2000" spc="-10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utant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mon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tor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ng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tes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des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g</a:t>
            </a:r>
            <a:r>
              <a:rPr sz="2000" spc="5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ed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to mea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ure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ozone, the </a:t>
            </a:r>
            <a:r>
              <a:rPr sz="2000" spc="5" dirty="0" smtClean="0">
                <a:latin typeface="Calibri"/>
                <a:cs typeface="Calibri"/>
              </a:rPr>
              <a:t>p</a:t>
            </a:r>
            <a:r>
              <a:rPr sz="2000" spc="0" dirty="0" smtClean="0">
                <a:latin typeface="Calibri"/>
                <a:cs typeface="Calibri"/>
              </a:rPr>
              <a:t>ol</a:t>
            </a:r>
            <a:r>
              <a:rPr sz="2000" spc="-10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utants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that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form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ozone,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and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m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teoro</a:t>
            </a:r>
            <a:r>
              <a:rPr sz="2000" spc="-10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ogy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in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order to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better understand ozone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for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ation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and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to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aluate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national and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local ozon</a:t>
            </a:r>
            <a:r>
              <a:rPr sz="2000" spc="15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- reduction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options.</a:t>
            </a:r>
            <a:endParaRPr sz="2000">
              <a:latin typeface="Calibri"/>
              <a:cs typeface="Calibri"/>
            </a:endParaRPr>
          </a:p>
          <a:p>
            <a:pPr marL="270510" indent="-258445">
              <a:lnSpc>
                <a:spcPct val="100000"/>
              </a:lnSpc>
              <a:spcBef>
                <a:spcPts val="480"/>
              </a:spcBef>
              <a:buFont typeface="Calibri"/>
              <a:buChar char="•"/>
              <a:tabLst>
                <a:tab pos="270510" algn="l"/>
              </a:tabLst>
            </a:pPr>
            <a:r>
              <a:rPr sz="2000" dirty="0" smtClean="0">
                <a:latin typeface="Calibri"/>
                <a:cs typeface="Calibri"/>
              </a:rPr>
              <a:t>EPA’s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u</a:t>
            </a:r>
            <a:r>
              <a:rPr sz="2000" spc="5" dirty="0" smtClean="0">
                <a:latin typeface="Calibri"/>
                <a:cs typeface="Calibri"/>
              </a:rPr>
              <a:t>p</a:t>
            </a:r>
            <a:r>
              <a:rPr sz="2000" spc="0" dirty="0" smtClean="0">
                <a:latin typeface="Calibri"/>
                <a:cs typeface="Calibri"/>
              </a:rPr>
              <a:t>dates w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l</a:t>
            </a:r>
            <a:r>
              <a:rPr sz="2000" spc="-10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570230" marR="568325" lvl="1" indent="-215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570230" algn="l"/>
              </a:tabLst>
            </a:pPr>
            <a:r>
              <a:rPr sz="2000" spc="0" dirty="0" smtClean="0">
                <a:latin typeface="Calibri"/>
                <a:cs typeface="Calibri"/>
              </a:rPr>
              <a:t>Replace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ex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st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ng</a:t>
            </a:r>
            <a:r>
              <a:rPr sz="2000" spc="5" dirty="0" smtClean="0">
                <a:latin typeface="Calibri"/>
                <a:cs typeface="Calibri"/>
              </a:rPr>
              <a:t> 2</a:t>
            </a:r>
            <a:r>
              <a:rPr sz="2000" spc="10" dirty="0" smtClean="0">
                <a:latin typeface="Calibri"/>
                <a:cs typeface="Calibri"/>
              </a:rPr>
              <a:t>0</a:t>
            </a:r>
            <a:r>
              <a:rPr sz="2000" spc="-5" dirty="0" smtClean="0">
                <a:latin typeface="Calibri"/>
                <a:cs typeface="Calibri"/>
              </a:rPr>
              <a:t>-</a:t>
            </a:r>
            <a:r>
              <a:rPr sz="2000" spc="0" dirty="0" smtClean="0">
                <a:latin typeface="Calibri"/>
                <a:cs typeface="Calibri"/>
              </a:rPr>
              <a:t>year</a:t>
            </a:r>
            <a:r>
              <a:rPr sz="2000" spc="-5" dirty="0" smtClean="0">
                <a:latin typeface="Calibri"/>
                <a:cs typeface="Calibri"/>
              </a:rPr>
              <a:t>-</a:t>
            </a:r>
            <a:r>
              <a:rPr sz="2000" spc="0" dirty="0" smtClean="0">
                <a:latin typeface="Calibri"/>
                <a:cs typeface="Calibri"/>
              </a:rPr>
              <a:t>old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mu</a:t>
            </a:r>
            <a:r>
              <a:rPr sz="2000" spc="-10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-5" dirty="0" smtClean="0">
                <a:latin typeface="Calibri"/>
                <a:cs typeface="Calibri"/>
              </a:rPr>
              <a:t>i-</a:t>
            </a:r>
            <a:r>
              <a:rPr sz="2000" spc="0" dirty="0" smtClean="0">
                <a:latin typeface="Calibri"/>
                <a:cs typeface="Calibri"/>
              </a:rPr>
              <a:t>s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te</a:t>
            </a:r>
            <a:r>
              <a:rPr sz="2000" spc="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network des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gn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w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th an updated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two</a:t>
            </a:r>
            <a:r>
              <a:rPr sz="2000" spc="-5" dirty="0" smtClean="0">
                <a:latin typeface="Calibri"/>
                <a:cs typeface="Calibri"/>
              </a:rPr>
              <a:t>-</a:t>
            </a:r>
            <a:r>
              <a:rPr sz="2000" spc="0" dirty="0" smtClean="0">
                <a:latin typeface="Calibri"/>
                <a:cs typeface="Calibri"/>
              </a:rPr>
              <a:t>part </a:t>
            </a:r>
            <a:r>
              <a:rPr sz="2000" spc="5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et</a:t>
            </a:r>
            <a:r>
              <a:rPr sz="2000" spc="-5" dirty="0" smtClean="0">
                <a:latin typeface="Calibri"/>
                <a:cs typeface="Calibri"/>
              </a:rPr>
              <a:t>w</a:t>
            </a:r>
            <a:r>
              <a:rPr sz="2000" spc="0" dirty="0" smtClean="0">
                <a:latin typeface="Calibri"/>
                <a:cs typeface="Calibri"/>
              </a:rPr>
              <a:t>ork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des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g</a:t>
            </a:r>
            <a:r>
              <a:rPr sz="2000" spc="5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870585" lvl="2" indent="-172720">
              <a:lnSpc>
                <a:spcPct val="100000"/>
              </a:lnSpc>
              <a:spcBef>
                <a:spcPts val="480"/>
              </a:spcBef>
              <a:buFont typeface="Calibri"/>
              <a:buChar char="•"/>
              <a:tabLst>
                <a:tab pos="870585" algn="l"/>
              </a:tabLst>
            </a:pPr>
            <a:r>
              <a:rPr sz="2000" spc="0" dirty="0" smtClean="0">
                <a:latin typeface="Calibri"/>
                <a:cs typeface="Calibri"/>
              </a:rPr>
              <a:t>Netwo</a:t>
            </a:r>
            <a:r>
              <a:rPr sz="2000" spc="-10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k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ze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w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ll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be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deter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ined </a:t>
            </a:r>
            <a:r>
              <a:rPr sz="2000" spc="5" dirty="0" smtClean="0">
                <a:latin typeface="Calibri"/>
                <a:cs typeface="Calibri"/>
              </a:rPr>
              <a:t>b</a:t>
            </a:r>
            <a:r>
              <a:rPr sz="2000" spc="0" dirty="0" smtClean="0">
                <a:latin typeface="Calibri"/>
                <a:cs typeface="Calibri"/>
              </a:rPr>
              <a:t>y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population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ze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15" dirty="0" smtClean="0">
                <a:latin typeface="Calibri"/>
                <a:cs typeface="Calibri"/>
              </a:rPr>
              <a:t>(</a:t>
            </a:r>
            <a:r>
              <a:rPr sz="2000" spc="0" dirty="0" smtClean="0">
                <a:latin typeface="Calibri"/>
                <a:cs typeface="Calibri"/>
              </a:rPr>
              <a:t>42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te</a:t>
            </a:r>
            <a:r>
              <a:rPr sz="2000" spc="-5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).</a:t>
            </a:r>
            <a:endParaRPr sz="2000">
              <a:latin typeface="Calibri"/>
              <a:cs typeface="Calibri"/>
            </a:endParaRPr>
          </a:p>
          <a:p>
            <a:pPr marL="570230" marR="129539" lvl="1" indent="-215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570230" algn="l"/>
              </a:tabLst>
            </a:pPr>
            <a:r>
              <a:rPr sz="2000" spc="0" dirty="0" smtClean="0">
                <a:latin typeface="Calibri"/>
                <a:cs typeface="Calibri"/>
              </a:rPr>
              <a:t>Req</a:t>
            </a:r>
            <a:r>
              <a:rPr sz="2000" spc="5" dirty="0" smtClean="0">
                <a:latin typeface="Calibri"/>
                <a:cs typeface="Calibri"/>
              </a:rPr>
              <a:t>u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-10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 PAMS m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asure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ents</a:t>
            </a:r>
            <a:r>
              <a:rPr sz="2000" spc="3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to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be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collocated with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ex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st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ng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NCore s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tes:</a:t>
            </a:r>
            <a:endParaRPr sz="2000">
              <a:latin typeface="Calibri"/>
              <a:cs typeface="Calibri"/>
            </a:endParaRPr>
          </a:p>
          <a:p>
            <a:pPr marL="870585" lvl="2" indent="-172720">
              <a:lnSpc>
                <a:spcPct val="100000"/>
              </a:lnSpc>
              <a:spcBef>
                <a:spcPts val="439"/>
              </a:spcBef>
              <a:buSzPct val="111111"/>
              <a:buFont typeface="Calibri"/>
              <a:buChar char="•"/>
              <a:tabLst>
                <a:tab pos="870585" algn="l"/>
              </a:tabLst>
            </a:pPr>
            <a:r>
              <a:rPr sz="1800" spc="0" dirty="0" smtClean="0">
                <a:latin typeface="Calibri"/>
                <a:cs typeface="Calibri"/>
              </a:rPr>
              <a:t>In </a:t>
            </a:r>
            <a:r>
              <a:rPr sz="1800" spc="-10" dirty="0" smtClean="0">
                <a:latin typeface="Calibri"/>
                <a:cs typeface="Calibri"/>
              </a:rPr>
              <a:t>areas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w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th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popu</a:t>
            </a:r>
            <a:r>
              <a:rPr sz="1800" spc="-5" dirty="0" smtClean="0">
                <a:latin typeface="Calibri"/>
                <a:cs typeface="Calibri"/>
              </a:rPr>
              <a:t>l</a:t>
            </a:r>
            <a:r>
              <a:rPr sz="1800" spc="0" dirty="0" smtClean="0">
                <a:latin typeface="Calibri"/>
                <a:cs typeface="Calibri"/>
              </a:rPr>
              <a:t>at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on</a:t>
            </a:r>
            <a:r>
              <a:rPr sz="1800" spc="2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of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1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mi</a:t>
            </a:r>
            <a:r>
              <a:rPr sz="1800" spc="-10" dirty="0" smtClean="0">
                <a:latin typeface="Calibri"/>
                <a:cs typeface="Calibri"/>
              </a:rPr>
              <a:t>l</a:t>
            </a:r>
            <a:r>
              <a:rPr sz="1800" spc="-5" dirty="0" smtClean="0">
                <a:latin typeface="Calibri"/>
                <a:cs typeface="Calibri"/>
              </a:rPr>
              <a:t>li</a:t>
            </a:r>
            <a:r>
              <a:rPr sz="1800" spc="0" dirty="0" smtClean="0">
                <a:latin typeface="Calibri"/>
                <a:cs typeface="Calibri"/>
              </a:rPr>
              <a:t>on</a:t>
            </a:r>
            <a:r>
              <a:rPr sz="1800" spc="20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or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more;</a:t>
            </a:r>
            <a:endParaRPr sz="1800">
              <a:latin typeface="Calibri"/>
              <a:cs typeface="Calibri"/>
            </a:endParaRPr>
          </a:p>
          <a:p>
            <a:pPr marL="870585" lvl="2" indent="-172720">
              <a:lnSpc>
                <a:spcPct val="100000"/>
              </a:lnSpc>
              <a:spcBef>
                <a:spcPts val="430"/>
              </a:spcBef>
              <a:buSzPct val="111111"/>
              <a:buFont typeface="Calibri"/>
              <a:buChar char="•"/>
              <a:tabLst>
                <a:tab pos="870585" algn="l"/>
              </a:tabLst>
            </a:pPr>
            <a:r>
              <a:rPr sz="1800" spc="0" dirty="0" smtClean="0">
                <a:latin typeface="Calibri"/>
                <a:cs typeface="Calibri"/>
              </a:rPr>
              <a:t>Ir</a:t>
            </a:r>
            <a:r>
              <a:rPr sz="1800" spc="-1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espec</a:t>
            </a:r>
            <a:r>
              <a:rPr sz="1800" spc="-5" dirty="0" smtClean="0">
                <a:latin typeface="Calibri"/>
                <a:cs typeface="Calibri"/>
              </a:rPr>
              <a:t>t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ve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of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10" dirty="0" smtClean="0">
                <a:latin typeface="Calibri"/>
                <a:cs typeface="Calibri"/>
              </a:rPr>
              <a:t>z</a:t>
            </a:r>
            <a:r>
              <a:rPr sz="1800" spc="0" dirty="0" smtClean="0">
                <a:latin typeface="Calibri"/>
                <a:cs typeface="Calibri"/>
              </a:rPr>
              <a:t>one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NAAQS</a:t>
            </a:r>
            <a:r>
              <a:rPr sz="1800" spc="-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at</a:t>
            </a:r>
            <a:r>
              <a:rPr sz="1800" spc="-1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nment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status.</a:t>
            </a:r>
            <a:endParaRPr sz="1800">
              <a:latin typeface="Calibri"/>
              <a:cs typeface="Calibri"/>
            </a:endParaRPr>
          </a:p>
          <a:p>
            <a:pPr marL="570230" lvl="1" indent="-21526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570230" algn="l"/>
              </a:tabLst>
            </a:pPr>
            <a:r>
              <a:rPr sz="2000" spc="0" dirty="0" smtClean="0">
                <a:latin typeface="Calibri"/>
                <a:cs typeface="Calibri"/>
              </a:rPr>
              <a:t>In</a:t>
            </a:r>
            <a:r>
              <a:rPr sz="2000" spc="5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lude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 wa</a:t>
            </a:r>
            <a:r>
              <a:rPr sz="2000" spc="-5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v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r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for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areas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w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th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histo</a:t>
            </a:r>
            <a:r>
              <a:rPr sz="2000" spc="-10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ical</a:t>
            </a:r>
            <a:r>
              <a:rPr sz="2000" spc="-10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y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low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ozone.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3716" y="76200"/>
            <a:ext cx="1161287" cy="116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765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MS</a:t>
            </a:r>
            <a:r>
              <a:rPr sz="2400" b="1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twork,</a:t>
            </a:r>
            <a:r>
              <a:rPr sz="2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1" spc="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50" dirty="0" smtClean="0">
                <a:latin typeface="Arial"/>
                <a:cs typeface="Arial"/>
              </a:rPr>
              <a:t>14</a:t>
            </a:fld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9448" y="1410970"/>
            <a:ext cx="7966075" cy="4503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9875" marR="133350" indent="-257810">
              <a:lnSpc>
                <a:spcPct val="100000"/>
              </a:lnSpc>
              <a:buFont typeface="Calibri"/>
              <a:buChar char="•"/>
              <a:tabLst>
                <a:tab pos="269875" algn="l"/>
              </a:tabLst>
            </a:pPr>
            <a:r>
              <a:rPr sz="2400" spc="-10" dirty="0" smtClean="0">
                <a:latin typeface="Calibri"/>
                <a:cs typeface="Calibri"/>
              </a:rPr>
              <a:t>State</a:t>
            </a:r>
            <a:r>
              <a:rPr sz="2400" spc="0" dirty="0" smtClean="0">
                <a:latin typeface="Calibri"/>
                <a:cs typeface="Calibri"/>
              </a:rPr>
              <a:t>s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with</a:t>
            </a:r>
            <a:r>
              <a:rPr sz="2400" spc="-15" dirty="0" smtClean="0">
                <a:latin typeface="Calibri"/>
                <a:cs typeface="Calibri"/>
              </a:rPr>
              <a:t> Moderate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or above</a:t>
            </a:r>
            <a:r>
              <a:rPr sz="2400" spc="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oz</a:t>
            </a:r>
            <a:r>
              <a:rPr sz="2400" spc="-15" dirty="0" smtClean="0">
                <a:latin typeface="Calibri"/>
                <a:cs typeface="Calibri"/>
              </a:rPr>
              <a:t>one</a:t>
            </a:r>
            <a:r>
              <a:rPr sz="2400" spc="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nonattainm</a:t>
            </a:r>
            <a:r>
              <a:rPr sz="2400" spc="5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nt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are</a:t>
            </a:r>
            <a:r>
              <a:rPr sz="2400" spc="0" dirty="0" smtClean="0">
                <a:latin typeface="Calibri"/>
                <a:cs typeface="Calibri"/>
              </a:rPr>
              <a:t>as will</a:t>
            </a:r>
            <a:r>
              <a:rPr sz="2400" spc="-15" dirty="0" smtClean="0">
                <a:latin typeface="Calibri"/>
                <a:cs typeface="Calibri"/>
              </a:rPr>
              <a:t> have to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develop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and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imple</a:t>
            </a:r>
            <a:r>
              <a:rPr sz="2400" spc="10" dirty="0" smtClean="0">
                <a:latin typeface="Calibri"/>
                <a:cs typeface="Calibri"/>
              </a:rPr>
              <a:t>m</a:t>
            </a:r>
            <a:r>
              <a:rPr sz="2400" spc="-15" dirty="0" smtClean="0">
                <a:latin typeface="Calibri"/>
                <a:cs typeface="Calibri"/>
              </a:rPr>
              <a:t>ent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an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Enhan</a:t>
            </a:r>
            <a:r>
              <a:rPr sz="2400" spc="5" dirty="0" smtClean="0">
                <a:latin typeface="Calibri"/>
                <a:cs typeface="Calibri"/>
              </a:rPr>
              <a:t>c</a:t>
            </a:r>
            <a:r>
              <a:rPr sz="2400" spc="-15" dirty="0" smtClean="0">
                <a:latin typeface="Calibri"/>
                <a:cs typeface="Calibri"/>
              </a:rPr>
              <a:t>ed Monitoring Plan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(EM</a:t>
            </a:r>
            <a:r>
              <a:rPr sz="2400" spc="-10" dirty="0" smtClean="0">
                <a:latin typeface="Calibri"/>
                <a:cs typeface="Calibri"/>
              </a:rPr>
              <a:t>P</a:t>
            </a:r>
            <a:r>
              <a:rPr sz="2400" spc="0" dirty="0" smtClean="0">
                <a:latin typeface="Calibri"/>
                <a:cs typeface="Calibri"/>
              </a:rPr>
              <a:t>)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to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supp</a:t>
            </a:r>
            <a:r>
              <a:rPr sz="2400" spc="-20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rt flexible approaches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for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collecting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data to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u</a:t>
            </a:r>
            <a:r>
              <a:rPr sz="2400" spc="-10" dirty="0" smtClean="0">
                <a:latin typeface="Calibri"/>
                <a:cs typeface="Calibri"/>
              </a:rPr>
              <a:t>n</a:t>
            </a:r>
            <a:r>
              <a:rPr sz="2400" spc="-15" dirty="0" smtClean="0">
                <a:latin typeface="Calibri"/>
                <a:cs typeface="Calibri"/>
              </a:rPr>
              <a:t>de</a:t>
            </a:r>
            <a:r>
              <a:rPr sz="2400" spc="-5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stand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zone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issues in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new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and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e</a:t>
            </a:r>
            <a:r>
              <a:rPr sz="2400" spc="-10" dirty="0" smtClean="0">
                <a:latin typeface="Calibri"/>
                <a:cs typeface="Calibri"/>
              </a:rPr>
              <a:t>x</a:t>
            </a:r>
            <a:r>
              <a:rPr sz="2400" spc="0" dirty="0" smtClean="0">
                <a:latin typeface="Calibri"/>
                <a:cs typeface="Calibri"/>
              </a:rPr>
              <a:t>isting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high </a:t>
            </a:r>
            <a:r>
              <a:rPr sz="2400" spc="-15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zone </a:t>
            </a:r>
            <a:r>
              <a:rPr sz="2400" spc="-10" dirty="0" smtClean="0">
                <a:latin typeface="Calibri"/>
                <a:cs typeface="Calibri"/>
              </a:rPr>
              <a:t>are</a:t>
            </a:r>
            <a:r>
              <a:rPr sz="2400" spc="0" dirty="0" smtClean="0">
                <a:latin typeface="Calibri"/>
                <a:cs typeface="Calibri"/>
              </a:rPr>
              <a:t>as.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State</a:t>
            </a:r>
            <a:r>
              <a:rPr sz="2400" spc="0" dirty="0" smtClean="0">
                <a:latin typeface="Calibri"/>
                <a:cs typeface="Calibri"/>
              </a:rPr>
              <a:t>s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in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the Oz</a:t>
            </a:r>
            <a:r>
              <a:rPr sz="2400" spc="-10" dirty="0" smtClean="0">
                <a:latin typeface="Calibri"/>
                <a:cs typeface="Calibri"/>
              </a:rPr>
              <a:t>o</a:t>
            </a:r>
            <a:r>
              <a:rPr sz="2400" spc="-15" dirty="0" smtClean="0">
                <a:latin typeface="Calibri"/>
                <a:cs typeface="Calibri"/>
              </a:rPr>
              <a:t>ne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Transport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egion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also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must develop</a:t>
            </a:r>
            <a:r>
              <a:rPr sz="2400" spc="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an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EMP.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8"/>
              </a:spcBef>
              <a:buFont typeface="Calibri"/>
              <a:buChar char="•"/>
            </a:pPr>
            <a:endParaRPr sz="550"/>
          </a:p>
          <a:p>
            <a:pPr marL="269875" indent="-257810">
              <a:lnSpc>
                <a:spcPct val="100000"/>
              </a:lnSpc>
              <a:buFont typeface="Calibri"/>
              <a:buChar char="•"/>
              <a:tabLst>
                <a:tab pos="269875" algn="l"/>
              </a:tabLst>
            </a:pPr>
            <a:r>
              <a:rPr sz="2400" spc="0" dirty="0" smtClean="0">
                <a:latin typeface="Calibri"/>
                <a:cs typeface="Calibri"/>
              </a:rPr>
              <a:t>Schedul</a:t>
            </a:r>
            <a:r>
              <a:rPr sz="2400" spc="5" dirty="0" smtClean="0">
                <a:latin typeface="Calibri"/>
                <a:cs typeface="Calibri"/>
              </a:rPr>
              <a:t>e</a:t>
            </a:r>
            <a:r>
              <a:rPr sz="2400" spc="-10" dirty="0" smtClean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8"/>
              </a:spcBef>
              <a:buFont typeface="Calibri"/>
              <a:buChar char="•"/>
            </a:pPr>
            <a:endParaRPr sz="500"/>
          </a:p>
          <a:p>
            <a:pPr marL="570230" lvl="1" indent="-215265">
              <a:lnSpc>
                <a:spcPct val="100000"/>
              </a:lnSpc>
              <a:buFont typeface="Arial"/>
              <a:buChar char="•"/>
              <a:tabLst>
                <a:tab pos="570230" algn="l"/>
              </a:tabLst>
            </a:pPr>
            <a:r>
              <a:rPr sz="2000" spc="0" dirty="0" smtClean="0">
                <a:latin typeface="Calibri"/>
                <a:cs typeface="Calibri"/>
              </a:rPr>
              <a:t>PAMS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monito</a:t>
            </a:r>
            <a:r>
              <a:rPr sz="2000" spc="-10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ing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at NCore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tes</a:t>
            </a:r>
            <a:r>
              <a:rPr sz="2000" spc="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w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ll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become effecti</a:t>
            </a:r>
            <a:r>
              <a:rPr sz="2000" spc="-10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by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June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1,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2</a:t>
            </a:r>
            <a:r>
              <a:rPr sz="2000" spc="5" dirty="0" smtClean="0">
                <a:latin typeface="Calibri"/>
                <a:cs typeface="Calibri"/>
              </a:rPr>
              <a:t>0</a:t>
            </a:r>
            <a:r>
              <a:rPr sz="2000" spc="0" dirty="0" smtClean="0">
                <a:latin typeface="Calibri"/>
                <a:cs typeface="Calibri"/>
              </a:rPr>
              <a:t>1</a:t>
            </a:r>
            <a:r>
              <a:rPr sz="2000" spc="5" dirty="0" smtClean="0">
                <a:latin typeface="Calibri"/>
                <a:cs typeface="Calibri"/>
              </a:rPr>
              <a:t>9</a:t>
            </a:r>
            <a:r>
              <a:rPr sz="2000" spc="0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570230" marR="593725" lvl="1" indent="-215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570230" algn="l"/>
              </a:tabLst>
            </a:pPr>
            <a:r>
              <a:rPr sz="2000" spc="0" dirty="0" smtClean="0">
                <a:latin typeface="Calibri"/>
                <a:cs typeface="Calibri"/>
              </a:rPr>
              <a:t>EMPs due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w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thin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two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years of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des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g</a:t>
            </a:r>
            <a:r>
              <a:rPr sz="2000" spc="5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ations or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by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5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tober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1,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2</a:t>
            </a:r>
            <a:r>
              <a:rPr sz="2000" spc="5" dirty="0" smtClean="0">
                <a:latin typeface="Calibri"/>
                <a:cs typeface="Calibri"/>
              </a:rPr>
              <a:t>0</a:t>
            </a:r>
            <a:r>
              <a:rPr sz="2000" spc="0" dirty="0" smtClean="0">
                <a:latin typeface="Calibri"/>
                <a:cs typeface="Calibri"/>
              </a:rPr>
              <a:t>1</a:t>
            </a:r>
            <a:r>
              <a:rPr sz="2000" spc="5" dirty="0" smtClean="0">
                <a:latin typeface="Calibri"/>
                <a:cs typeface="Calibri"/>
              </a:rPr>
              <a:t>9</a:t>
            </a:r>
            <a:r>
              <a:rPr sz="2000" spc="0" dirty="0" smtClean="0">
                <a:latin typeface="Calibri"/>
                <a:cs typeface="Calibri"/>
              </a:rPr>
              <a:t>, whichev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r is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late</a:t>
            </a:r>
            <a:r>
              <a:rPr sz="2000" spc="-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ts val="550"/>
              </a:lnSpc>
              <a:spcBef>
                <a:spcPts val="0"/>
              </a:spcBef>
              <a:buFont typeface="Arial"/>
              <a:buChar char="•"/>
            </a:pPr>
            <a:endParaRPr sz="550"/>
          </a:p>
          <a:p>
            <a:pPr marL="269875" marR="12700" indent="-257810">
              <a:lnSpc>
                <a:spcPct val="100000"/>
              </a:lnSpc>
              <a:buFont typeface="Calibri"/>
              <a:buChar char="•"/>
              <a:tabLst>
                <a:tab pos="269875" algn="l"/>
              </a:tabLst>
            </a:pPr>
            <a:r>
              <a:rPr sz="2400" spc="-15" dirty="0" smtClean="0">
                <a:latin typeface="Calibri"/>
                <a:cs typeface="Calibri"/>
              </a:rPr>
              <a:t>EPA </a:t>
            </a:r>
            <a:r>
              <a:rPr sz="2400" spc="0" dirty="0" smtClean="0">
                <a:latin typeface="Calibri"/>
                <a:cs typeface="Calibri"/>
              </a:rPr>
              <a:t>intends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to</a:t>
            </a:r>
            <a:r>
              <a:rPr sz="2400" spc="-10" dirty="0" smtClean="0">
                <a:latin typeface="Calibri"/>
                <a:cs typeface="Calibri"/>
              </a:rPr>
              <a:t> re</a:t>
            </a:r>
            <a:r>
              <a:rPr sz="2400" spc="0" dirty="0" smtClean="0">
                <a:latin typeface="Calibri"/>
                <a:cs typeface="Calibri"/>
              </a:rPr>
              <a:t>distribute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available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-25" dirty="0" smtClean="0">
                <a:latin typeface="Calibri"/>
                <a:cs typeface="Calibri"/>
              </a:rPr>
              <a:t>P</a:t>
            </a:r>
            <a:r>
              <a:rPr sz="2400" spc="0" dirty="0" smtClean="0">
                <a:latin typeface="Calibri"/>
                <a:cs typeface="Calibri"/>
              </a:rPr>
              <a:t>AMS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funding to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supp</a:t>
            </a:r>
            <a:r>
              <a:rPr sz="2400" spc="-15" dirty="0" smtClean="0">
                <a:latin typeface="Calibri"/>
                <a:cs typeface="Calibri"/>
              </a:rPr>
              <a:t>o</a:t>
            </a:r>
            <a:r>
              <a:rPr sz="2400" spc="-10" dirty="0" smtClean="0">
                <a:latin typeface="Calibri"/>
                <a:cs typeface="Calibri"/>
              </a:rPr>
              <a:t>rt the </a:t>
            </a:r>
            <a:r>
              <a:rPr sz="2400" spc="-15" dirty="0" smtClean="0">
                <a:latin typeface="Calibri"/>
                <a:cs typeface="Calibri"/>
              </a:rPr>
              <a:t>n</a:t>
            </a:r>
            <a:r>
              <a:rPr sz="2400" spc="-10" dirty="0" smtClean="0">
                <a:latin typeface="Calibri"/>
                <a:cs typeface="Calibri"/>
              </a:rPr>
              <a:t>e</a:t>
            </a:r>
            <a:r>
              <a:rPr sz="2400" spc="-20" dirty="0" smtClean="0">
                <a:latin typeface="Calibri"/>
                <a:cs typeface="Calibri"/>
              </a:rPr>
              <a:t>w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re</a:t>
            </a:r>
            <a:r>
              <a:rPr sz="2400" spc="0" dirty="0" smtClean="0">
                <a:latin typeface="Calibri"/>
                <a:cs typeface="Calibri"/>
              </a:rPr>
              <a:t>quir</a:t>
            </a:r>
            <a:r>
              <a:rPr sz="2400" spc="5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ments.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3716" y="76200"/>
            <a:ext cx="1161287" cy="116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765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FFFFFF"/>
                </a:solidFill>
                <a:latin typeface="Calibri"/>
                <a:cs typeface="Calibri"/>
              </a:rPr>
              <a:t>Oz</a:t>
            </a:r>
            <a:r>
              <a:rPr sz="2400" b="1" spc="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tori</a:t>
            </a:r>
            <a:r>
              <a:rPr sz="2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50" dirty="0" smtClean="0">
                <a:latin typeface="Arial"/>
                <a:cs typeface="Arial"/>
              </a:rPr>
              <a:t>15</a:t>
            </a:fld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366" y="1346834"/>
            <a:ext cx="8046084" cy="4010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9875" indent="-257810">
              <a:lnSpc>
                <a:spcPct val="100000"/>
              </a:lnSpc>
              <a:buFont typeface="Calibri"/>
              <a:buChar char="•"/>
              <a:tabLst>
                <a:tab pos="269875" algn="l"/>
              </a:tabLst>
            </a:pPr>
            <a:r>
              <a:rPr sz="2000" dirty="0" smtClean="0">
                <a:latin typeface="Calibri"/>
                <a:cs typeface="Calibri"/>
              </a:rPr>
              <a:t>Final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rule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ext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nds ozone</a:t>
            </a:r>
            <a:r>
              <a:rPr sz="2000" spc="-3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mon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tor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ng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sea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on for 32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states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and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D.C.</a:t>
            </a:r>
            <a:endParaRPr sz="2000">
              <a:latin typeface="Calibri"/>
              <a:cs typeface="Calibri"/>
            </a:endParaRPr>
          </a:p>
          <a:p>
            <a:pPr marL="570230" lvl="1" indent="-215265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570230" algn="l"/>
              </a:tabLst>
            </a:pPr>
            <a:r>
              <a:rPr sz="1800" dirty="0" smtClean="0">
                <a:latin typeface="Calibri"/>
                <a:cs typeface="Calibri"/>
              </a:rPr>
              <a:t>One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month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exte</a:t>
            </a:r>
            <a:r>
              <a:rPr sz="1800" spc="-5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sion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for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22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states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and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D.C.</a:t>
            </a:r>
            <a:r>
              <a:rPr sz="1800" spc="-5" dirty="0" smtClean="0">
                <a:latin typeface="Calibri"/>
                <a:cs typeface="Calibri"/>
              </a:rPr>
              <a:t>;</a:t>
            </a:r>
            <a:endParaRPr sz="1800">
              <a:latin typeface="Calibri"/>
              <a:cs typeface="Calibri"/>
            </a:endParaRPr>
          </a:p>
          <a:p>
            <a:pPr marL="570230" marR="283845" lvl="1" indent="-21526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570230" algn="l"/>
              </a:tabLst>
            </a:pPr>
            <a:r>
              <a:rPr sz="1800" dirty="0" smtClean="0">
                <a:latin typeface="Calibri"/>
                <a:cs typeface="Calibri"/>
              </a:rPr>
              <a:t>Add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t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onal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exte</a:t>
            </a:r>
            <a:r>
              <a:rPr sz="1800" spc="-5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sions of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two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months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to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s</a:t>
            </a:r>
            <a:r>
              <a:rPr sz="1800" spc="-5" dirty="0" smtClean="0">
                <a:latin typeface="Calibri"/>
                <a:cs typeface="Calibri"/>
              </a:rPr>
              <a:t>e</a:t>
            </a:r>
            <a:r>
              <a:rPr sz="1800" spc="-10" dirty="0" smtClean="0">
                <a:latin typeface="Calibri"/>
                <a:cs typeface="Calibri"/>
              </a:rPr>
              <a:t>v</a:t>
            </a:r>
            <a:r>
              <a:rPr sz="1800" spc="-5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n</a:t>
            </a:r>
            <a:r>
              <a:rPr sz="1800" spc="-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months</a:t>
            </a:r>
            <a:r>
              <a:rPr sz="1800" spc="2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for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10 state</a:t>
            </a:r>
            <a:r>
              <a:rPr sz="1800" spc="-5" dirty="0" smtClean="0">
                <a:latin typeface="Calibri"/>
                <a:cs typeface="Calibri"/>
              </a:rPr>
              <a:t>s, </a:t>
            </a:r>
            <a:r>
              <a:rPr sz="1800" spc="0" dirty="0" smtClean="0">
                <a:latin typeface="Calibri"/>
                <a:cs typeface="Calibri"/>
              </a:rPr>
              <a:t>in</a:t>
            </a:r>
            <a:r>
              <a:rPr sz="1800" spc="-10" dirty="0" smtClean="0">
                <a:latin typeface="Calibri"/>
                <a:cs typeface="Calibri"/>
              </a:rPr>
              <a:t>c</a:t>
            </a:r>
            <a:r>
              <a:rPr sz="1800" spc="-5" dirty="0" smtClean="0">
                <a:latin typeface="Calibri"/>
                <a:cs typeface="Calibri"/>
              </a:rPr>
              <a:t>l</a:t>
            </a:r>
            <a:r>
              <a:rPr sz="1800" spc="0" dirty="0" smtClean="0">
                <a:latin typeface="Calibri"/>
                <a:cs typeface="Calibri"/>
              </a:rPr>
              <a:t>ud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ng </a:t>
            </a:r>
            <a:r>
              <a:rPr sz="1800" spc="-10" dirty="0" smtClean="0">
                <a:latin typeface="Calibri"/>
                <a:cs typeface="Calibri"/>
              </a:rPr>
              <a:t>states where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ozone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an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be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elev</a:t>
            </a:r>
            <a:r>
              <a:rPr sz="1800" spc="-5" dirty="0" smtClean="0">
                <a:latin typeface="Calibri"/>
                <a:cs typeface="Calibri"/>
              </a:rPr>
              <a:t>a</a:t>
            </a:r>
            <a:r>
              <a:rPr sz="1800" spc="-10" dirty="0" smtClean="0">
                <a:latin typeface="Calibri"/>
                <a:cs typeface="Calibri"/>
              </a:rPr>
              <a:t>ted duri</a:t>
            </a:r>
            <a:r>
              <a:rPr sz="1800" spc="0" dirty="0" smtClean="0">
                <a:latin typeface="Calibri"/>
                <a:cs typeface="Calibri"/>
              </a:rPr>
              <a:t>ng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the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w</a:t>
            </a:r>
            <a:r>
              <a:rPr sz="1800" spc="-10" dirty="0" smtClean="0">
                <a:latin typeface="Calibri"/>
                <a:cs typeface="Calibri"/>
              </a:rPr>
              <a:t>inter;</a:t>
            </a:r>
            <a:endParaRPr sz="1800">
              <a:latin typeface="Calibri"/>
              <a:cs typeface="Calibri"/>
            </a:endParaRPr>
          </a:p>
          <a:p>
            <a:pPr marL="570230" lvl="1" indent="-21526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570230" algn="l"/>
              </a:tabLst>
            </a:pPr>
            <a:r>
              <a:rPr sz="1800" spc="-10" dirty="0" smtClean="0">
                <a:latin typeface="Calibri"/>
                <a:cs typeface="Calibri"/>
              </a:rPr>
              <a:t>Year-round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s</a:t>
            </a:r>
            <a:r>
              <a:rPr sz="1800" spc="-5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asons</a:t>
            </a:r>
            <a:r>
              <a:rPr sz="1800" spc="-2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for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all </a:t>
            </a:r>
            <a:r>
              <a:rPr sz="1800" spc="-10" dirty="0" smtClean="0">
                <a:latin typeface="Calibri"/>
                <a:cs typeface="Calibri"/>
              </a:rPr>
              <a:t>NCore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mult</a:t>
            </a:r>
            <a:r>
              <a:rPr sz="1800" spc="5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-pol</a:t>
            </a:r>
            <a:r>
              <a:rPr sz="1800" spc="-10" dirty="0" smtClean="0">
                <a:latin typeface="Calibri"/>
                <a:cs typeface="Calibri"/>
              </a:rPr>
              <a:t>l</a:t>
            </a:r>
            <a:r>
              <a:rPr sz="1800" spc="0" dirty="0" smtClean="0">
                <a:latin typeface="Calibri"/>
                <a:cs typeface="Calibri"/>
              </a:rPr>
              <a:t>utant</a:t>
            </a:r>
            <a:r>
              <a:rPr sz="1800" spc="2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sites.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ts val="750"/>
              </a:lnSpc>
              <a:spcBef>
                <a:spcPts val="9"/>
              </a:spcBef>
              <a:buFont typeface="Arial"/>
              <a:buChar char="•"/>
            </a:pPr>
            <a:endParaRPr sz="750"/>
          </a:p>
          <a:p>
            <a:pPr marL="269875" indent="-257810">
              <a:lnSpc>
                <a:spcPct val="100000"/>
              </a:lnSpc>
              <a:buFont typeface="Calibri"/>
              <a:buChar char="•"/>
              <a:tabLst>
                <a:tab pos="269875" algn="l"/>
              </a:tabLst>
            </a:pPr>
            <a:r>
              <a:rPr sz="2000" dirty="0" smtClean="0">
                <a:latin typeface="Calibri"/>
                <a:cs typeface="Calibri"/>
              </a:rPr>
              <a:t>All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wa</a:t>
            </a:r>
            <a:r>
              <a:rPr sz="2000" spc="-10" dirty="0" smtClean="0">
                <a:latin typeface="Calibri"/>
                <a:cs typeface="Calibri"/>
              </a:rPr>
              <a:t>iv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s</a:t>
            </a:r>
            <a:r>
              <a:rPr sz="2000" spc="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are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re</a:t>
            </a:r>
            <a:r>
              <a:rPr sz="2000" spc="-10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oked </a:t>
            </a:r>
            <a:r>
              <a:rPr sz="2000" spc="-10" dirty="0" smtClean="0">
                <a:latin typeface="Calibri"/>
                <a:cs typeface="Calibri"/>
              </a:rPr>
              <a:t>w</a:t>
            </a:r>
            <a:r>
              <a:rPr sz="2000" spc="0" dirty="0" smtClean="0">
                <a:latin typeface="Calibri"/>
                <a:cs typeface="Calibri"/>
              </a:rPr>
              <a:t>hen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the rule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becom</a:t>
            </a:r>
            <a:r>
              <a:rPr sz="2000" spc="-5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s eff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cti</a:t>
            </a:r>
            <a:r>
              <a:rPr sz="2000" spc="-10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(60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days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after</a:t>
            </a:r>
            <a:endParaRPr sz="2000">
              <a:latin typeface="Calibri"/>
              <a:cs typeface="Calibri"/>
            </a:endParaRPr>
          </a:p>
          <a:p>
            <a:pPr marL="269875">
              <a:lnSpc>
                <a:spcPct val="100000"/>
              </a:lnSpc>
              <a:spcBef>
                <a:spcPts val="480"/>
              </a:spcBef>
            </a:pPr>
            <a:r>
              <a:rPr sz="2000" dirty="0" smtClean="0">
                <a:latin typeface="Calibri"/>
                <a:cs typeface="Calibri"/>
              </a:rPr>
              <a:t>publication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in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the </a:t>
            </a:r>
            <a:r>
              <a:rPr sz="2000" spc="5" dirty="0" smtClean="0">
                <a:latin typeface="Calibri"/>
                <a:cs typeface="Calibri"/>
              </a:rPr>
              <a:t>F</a:t>
            </a:r>
            <a:r>
              <a:rPr sz="2000" spc="0" dirty="0" smtClean="0">
                <a:latin typeface="Calibri"/>
                <a:cs typeface="Calibri"/>
              </a:rPr>
              <a:t>ederal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Registe</a:t>
            </a:r>
            <a:r>
              <a:rPr sz="2000" spc="-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570230" marR="909955" lvl="1" indent="-215265">
              <a:lnSpc>
                <a:spcPct val="120000"/>
              </a:lnSpc>
              <a:spcBef>
                <a:spcPts val="30"/>
              </a:spcBef>
              <a:buFont typeface="Arial"/>
              <a:buChar char="•"/>
              <a:tabLst>
                <a:tab pos="570230" algn="l"/>
              </a:tabLst>
            </a:pPr>
            <a:r>
              <a:rPr sz="1800" dirty="0" smtClean="0">
                <a:latin typeface="Calibri"/>
                <a:cs typeface="Calibri"/>
              </a:rPr>
              <a:t>Regions and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states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w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th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exist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ng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wa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-10" dirty="0" smtClean="0">
                <a:latin typeface="Calibri"/>
                <a:cs typeface="Calibri"/>
              </a:rPr>
              <a:t>v</a:t>
            </a:r>
            <a:r>
              <a:rPr sz="1800" spc="-5" dirty="0" smtClean="0">
                <a:latin typeface="Calibri"/>
                <a:cs typeface="Calibri"/>
              </a:rPr>
              <a:t>e</a:t>
            </a:r>
            <a:r>
              <a:rPr sz="1800" spc="-10" dirty="0" smtClean="0">
                <a:latin typeface="Calibri"/>
                <a:cs typeface="Calibri"/>
              </a:rPr>
              <a:t>rs should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pu</a:t>
            </a:r>
            <a:r>
              <a:rPr sz="1800" spc="-10" dirty="0" smtClean="0">
                <a:latin typeface="Calibri"/>
                <a:cs typeface="Calibri"/>
              </a:rPr>
              <a:t>rsue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n</a:t>
            </a:r>
            <a:r>
              <a:rPr sz="1800" spc="-5" dirty="0" smtClean="0">
                <a:latin typeface="Calibri"/>
                <a:cs typeface="Calibri"/>
              </a:rPr>
              <a:t>e</a:t>
            </a:r>
            <a:r>
              <a:rPr sz="1800" spc="-15" dirty="0" smtClean="0">
                <a:latin typeface="Calibri"/>
                <a:cs typeface="Calibri"/>
              </a:rPr>
              <a:t>w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wa</a:t>
            </a:r>
            <a:r>
              <a:rPr sz="1800" spc="-10" dirty="0" smtClean="0">
                <a:latin typeface="Calibri"/>
                <a:cs typeface="Calibri"/>
              </a:rPr>
              <a:t>iv</a:t>
            </a:r>
            <a:r>
              <a:rPr sz="1800" spc="-5" dirty="0" smtClean="0">
                <a:latin typeface="Calibri"/>
                <a:cs typeface="Calibri"/>
              </a:rPr>
              <a:t>e</a:t>
            </a:r>
            <a:r>
              <a:rPr sz="1800" spc="-10" dirty="0" smtClean="0">
                <a:latin typeface="Calibri"/>
                <a:cs typeface="Calibri"/>
              </a:rPr>
              <a:t>rs as appropr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-10" dirty="0" smtClean="0">
                <a:latin typeface="Calibri"/>
                <a:cs typeface="Calibri"/>
              </a:rPr>
              <a:t>ate.</a:t>
            </a:r>
            <a:endParaRPr sz="1800">
              <a:latin typeface="Calibri"/>
              <a:cs typeface="Calibri"/>
            </a:endParaRPr>
          </a:p>
          <a:p>
            <a:pPr marL="570230" lvl="1" indent="-21526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570230" algn="l"/>
              </a:tabLst>
            </a:pPr>
            <a:r>
              <a:rPr sz="1800" spc="-1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eg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onal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Admin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st</a:t>
            </a:r>
            <a:r>
              <a:rPr sz="1800" spc="-1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ato</a:t>
            </a:r>
            <a:r>
              <a:rPr sz="1800" spc="-1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s w</a:t>
            </a:r>
            <a:r>
              <a:rPr sz="1800" spc="-10" dirty="0" smtClean="0">
                <a:latin typeface="Calibri"/>
                <a:cs typeface="Calibri"/>
              </a:rPr>
              <a:t>il</a:t>
            </a:r>
            <a:r>
              <a:rPr sz="1800" spc="0" dirty="0" smtClean="0">
                <a:latin typeface="Calibri"/>
                <a:cs typeface="Calibri"/>
              </a:rPr>
              <a:t>l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st</a:t>
            </a:r>
            <a:r>
              <a:rPr sz="1800" spc="-10" dirty="0" smtClean="0">
                <a:latin typeface="Calibri"/>
                <a:cs typeface="Calibri"/>
              </a:rPr>
              <a:t>il</a:t>
            </a:r>
            <a:r>
              <a:rPr sz="1800" spc="0" dirty="0" smtClean="0">
                <a:latin typeface="Calibri"/>
                <a:cs typeface="Calibri"/>
              </a:rPr>
              <a:t>l be a</a:t>
            </a:r>
            <a:r>
              <a:rPr sz="1800" spc="-10" dirty="0" smtClean="0">
                <a:latin typeface="Calibri"/>
                <a:cs typeface="Calibri"/>
              </a:rPr>
              <a:t>ll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10" dirty="0" smtClean="0">
                <a:latin typeface="Calibri"/>
                <a:cs typeface="Calibri"/>
              </a:rPr>
              <a:t>w</a:t>
            </a:r>
            <a:r>
              <a:rPr sz="1800" spc="0" dirty="0" smtClean="0">
                <a:latin typeface="Calibri"/>
                <a:cs typeface="Calibri"/>
              </a:rPr>
              <a:t>ed</a:t>
            </a:r>
            <a:r>
              <a:rPr sz="1800" spc="2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to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approve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han</a:t>
            </a:r>
            <a:r>
              <a:rPr sz="1800" spc="5" dirty="0" smtClean="0">
                <a:latin typeface="Calibri"/>
                <a:cs typeface="Calibri"/>
              </a:rPr>
              <a:t>g</a:t>
            </a:r>
            <a:r>
              <a:rPr sz="1800" spc="0" dirty="0" smtClean="0">
                <a:latin typeface="Calibri"/>
                <a:cs typeface="Calibri"/>
              </a:rPr>
              <a:t>es to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states’</a:t>
            </a:r>
            <a:r>
              <a:rPr sz="1800" spc="-2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10" dirty="0" smtClean="0">
                <a:latin typeface="Calibri"/>
                <a:cs typeface="Calibri"/>
              </a:rPr>
              <a:t>z</a:t>
            </a:r>
            <a:r>
              <a:rPr sz="1800" spc="0" dirty="0" smtClean="0">
                <a:latin typeface="Calibri"/>
                <a:cs typeface="Calibri"/>
              </a:rPr>
              <a:t>one</a:t>
            </a:r>
            <a:endParaRPr sz="1800">
              <a:latin typeface="Calibri"/>
              <a:cs typeface="Calibri"/>
            </a:endParaRPr>
          </a:p>
          <a:p>
            <a:pPr marL="570230">
              <a:lnSpc>
                <a:spcPct val="100000"/>
              </a:lnSpc>
              <a:spcBef>
                <a:spcPts val="434"/>
              </a:spcBef>
            </a:pPr>
            <a:r>
              <a:rPr sz="1800" dirty="0" smtClean="0">
                <a:latin typeface="Calibri"/>
                <a:cs typeface="Calibri"/>
              </a:rPr>
              <a:t>monit</a:t>
            </a:r>
            <a:r>
              <a:rPr sz="1800" spc="-10" dirty="0" smtClean="0">
                <a:latin typeface="Calibri"/>
                <a:cs typeface="Calibri"/>
              </a:rPr>
              <a:t>o</a:t>
            </a:r>
            <a:r>
              <a:rPr sz="1800" spc="0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ng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s</a:t>
            </a:r>
            <a:r>
              <a:rPr sz="1800" spc="-5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asons</a:t>
            </a:r>
            <a:r>
              <a:rPr sz="1800" spc="-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w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thout</a:t>
            </a:r>
            <a:r>
              <a:rPr sz="1800" spc="3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ru</a:t>
            </a:r>
            <a:r>
              <a:rPr sz="1800" spc="-10" dirty="0" smtClean="0">
                <a:latin typeface="Calibri"/>
                <a:cs typeface="Calibri"/>
              </a:rPr>
              <a:t>l</a:t>
            </a:r>
            <a:r>
              <a:rPr sz="1800" spc="-15" dirty="0" smtClean="0">
                <a:latin typeface="Calibri"/>
                <a:cs typeface="Calibri"/>
              </a:rPr>
              <a:t>em</a:t>
            </a:r>
            <a:r>
              <a:rPr sz="1800" spc="-5" dirty="0" smtClean="0">
                <a:latin typeface="Calibri"/>
                <a:cs typeface="Calibri"/>
              </a:rPr>
              <a:t>a</a:t>
            </a:r>
            <a:r>
              <a:rPr sz="1800" spc="0" dirty="0" smtClean="0">
                <a:latin typeface="Calibri"/>
                <a:cs typeface="Calibri"/>
              </a:rPr>
              <a:t>k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n</a:t>
            </a:r>
            <a:r>
              <a:rPr sz="1800" spc="5" dirty="0" smtClean="0">
                <a:latin typeface="Calibri"/>
                <a:cs typeface="Calibri"/>
              </a:rPr>
              <a:t>g</a:t>
            </a:r>
            <a:r>
              <a:rPr sz="1800" spc="0" dirty="0" smtClean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69875" indent="-257810">
              <a:lnSpc>
                <a:spcPct val="100000"/>
              </a:lnSpc>
              <a:spcBef>
                <a:spcPts val="430"/>
              </a:spcBef>
              <a:buFont typeface="Calibri"/>
              <a:buChar char="•"/>
              <a:tabLst>
                <a:tab pos="269875" algn="l"/>
              </a:tabLst>
            </a:pPr>
            <a:r>
              <a:rPr sz="1800" dirty="0" smtClean="0">
                <a:latin typeface="Calibri"/>
                <a:cs typeface="Calibri"/>
              </a:rPr>
              <a:t>Does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not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af</a:t>
            </a:r>
            <a:r>
              <a:rPr sz="1800" spc="5" dirty="0" smtClean="0">
                <a:latin typeface="Calibri"/>
                <a:cs typeface="Calibri"/>
              </a:rPr>
              <a:t>f</a:t>
            </a:r>
            <a:r>
              <a:rPr sz="1800" spc="-10" dirty="0" smtClean="0">
                <a:latin typeface="Calibri"/>
                <a:cs typeface="Calibri"/>
              </a:rPr>
              <a:t>ect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the CSAPR t</a:t>
            </a:r>
            <a:r>
              <a:rPr sz="1800" spc="-1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ading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program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ozone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s</a:t>
            </a:r>
            <a:r>
              <a:rPr sz="1800" spc="-5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ason</a:t>
            </a:r>
            <a:r>
              <a:rPr sz="1800" spc="-1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(</a:t>
            </a:r>
            <a:r>
              <a:rPr sz="1800" spc="-20" dirty="0" smtClean="0">
                <a:latin typeface="Calibri"/>
                <a:cs typeface="Calibri"/>
              </a:rPr>
              <a:t>r</a:t>
            </a:r>
            <a:r>
              <a:rPr sz="1800" spc="-15" dirty="0" smtClean="0">
                <a:latin typeface="Calibri"/>
                <a:cs typeface="Calibri"/>
              </a:rPr>
              <a:t>em</a:t>
            </a:r>
            <a:r>
              <a:rPr sz="1800" spc="-5" dirty="0" smtClean="0">
                <a:latin typeface="Calibri"/>
                <a:cs typeface="Calibri"/>
              </a:rPr>
              <a:t>ai</a:t>
            </a:r>
            <a:r>
              <a:rPr sz="1800" spc="0" dirty="0" smtClean="0">
                <a:latin typeface="Calibri"/>
                <a:cs typeface="Calibri"/>
              </a:rPr>
              <a:t>ns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-15" dirty="0" smtClean="0">
                <a:latin typeface="Calibri"/>
                <a:cs typeface="Calibri"/>
              </a:rPr>
              <a:t>May </a:t>
            </a:r>
            <a:r>
              <a:rPr sz="1800" spc="-10" dirty="0" smtClean="0">
                <a:latin typeface="Calibri"/>
                <a:cs typeface="Calibri"/>
              </a:rPr>
              <a:t>1</a:t>
            </a:r>
            <a:r>
              <a:rPr sz="1800" spc="4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– Se</a:t>
            </a:r>
            <a:r>
              <a:rPr sz="1800" spc="5" dirty="0" smtClean="0">
                <a:latin typeface="Calibri"/>
                <a:cs typeface="Calibri"/>
              </a:rPr>
              <a:t>p</a:t>
            </a:r>
            <a:r>
              <a:rPr sz="1800" spc="-10" dirty="0" smtClean="0">
                <a:latin typeface="Calibri"/>
                <a:cs typeface="Calibri"/>
              </a:rPr>
              <a:t>t 1).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3716" y="76200"/>
            <a:ext cx="1161287" cy="116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765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FFFFFF"/>
                </a:solidFill>
                <a:latin typeface="Calibri"/>
                <a:cs typeface="Calibri"/>
              </a:rPr>
              <a:t>Oz</a:t>
            </a:r>
            <a:r>
              <a:rPr sz="2400" b="1" spc="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tori</a:t>
            </a:r>
            <a:r>
              <a:rPr sz="2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0268" y="6291833"/>
            <a:ext cx="7672070" cy="188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sz="1050" dirty="0" smtClean="0"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0268" y="1746504"/>
            <a:ext cx="7653528" cy="4733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59178" y="5129657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 smtClean="0">
                <a:latin typeface="Arial"/>
                <a:cs typeface="Arial"/>
              </a:rPr>
              <a:t>4-10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96790" y="3404870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 smtClean="0">
                <a:latin typeface="Arial"/>
                <a:cs typeface="Arial"/>
              </a:rPr>
              <a:t>3-10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06771" y="4061079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 smtClean="0">
                <a:latin typeface="Arial"/>
                <a:cs typeface="Arial"/>
              </a:rPr>
              <a:t>3-10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36616" y="4622800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0" dirty="0" smtClean="0">
                <a:latin typeface="Arial"/>
                <a:cs typeface="Arial"/>
              </a:rPr>
              <a:t>3</a:t>
            </a:r>
            <a:r>
              <a:rPr sz="800" spc="-5" dirty="0" smtClean="0">
                <a:latin typeface="Arial"/>
                <a:cs typeface="Arial"/>
              </a:rPr>
              <a:t>-11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21532" y="5420486"/>
            <a:ext cx="4729480" cy="596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75055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1-12</a:t>
            </a:r>
            <a:endParaRPr sz="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8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800" spc="-5" dirty="0" smtClean="0">
                <a:latin typeface="Arial"/>
                <a:cs typeface="Arial"/>
              </a:rPr>
              <a:t>1-12</a:t>
            </a:r>
            <a:endParaRPr sz="800">
              <a:latin typeface="Arial"/>
              <a:cs typeface="Arial"/>
            </a:endParaRPr>
          </a:p>
          <a:p>
            <a:pPr marR="12700" algn="r">
              <a:lnSpc>
                <a:spcPts val="910"/>
              </a:lnSpc>
            </a:pPr>
            <a:r>
              <a:rPr sz="800" spc="-5" dirty="0" smtClean="0">
                <a:latin typeface="Arial"/>
                <a:cs typeface="Arial"/>
              </a:rPr>
              <a:t>1-12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67280" y="3969892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1-12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32710" y="4608448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1-12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91078" y="4634103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 smtClean="0">
                <a:latin typeface="Arial"/>
                <a:cs typeface="Arial"/>
              </a:rPr>
              <a:t>1-12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27833" y="3658361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1-12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27833" y="2219452"/>
            <a:ext cx="17145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 smtClean="0">
                <a:latin typeface="Arial"/>
                <a:cs typeface="Arial"/>
              </a:rPr>
              <a:t>5-9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93519" y="2788792"/>
            <a:ext cx="17145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 smtClean="0">
                <a:latin typeface="Arial"/>
                <a:cs typeface="Arial"/>
              </a:rPr>
              <a:t>5</a:t>
            </a:r>
            <a:r>
              <a:rPr sz="800" spc="-10" dirty="0" smtClean="0">
                <a:latin typeface="Arial"/>
                <a:cs typeface="Arial"/>
              </a:rPr>
              <a:t>-</a:t>
            </a:r>
            <a:r>
              <a:rPr sz="800" spc="-5" dirty="0" smtClean="0"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70350" y="3493261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 smtClean="0">
                <a:latin typeface="Arial"/>
                <a:cs typeface="Arial"/>
              </a:rPr>
              <a:t>3</a:t>
            </a:r>
            <a:r>
              <a:rPr sz="800" spc="-10" dirty="0" smtClean="0">
                <a:latin typeface="Arial"/>
                <a:cs typeface="Arial"/>
              </a:rPr>
              <a:t>-</a:t>
            </a:r>
            <a:r>
              <a:rPr sz="800" spc="-5" dirty="0" smtClean="0"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15790" y="4501515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3-11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87110" y="4031488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 smtClean="0">
                <a:latin typeface="Arial"/>
                <a:cs typeface="Arial"/>
              </a:rPr>
              <a:t>3-10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75628" y="3796538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 smtClean="0">
                <a:latin typeface="Arial"/>
                <a:cs typeface="Arial"/>
              </a:rPr>
              <a:t>3-10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24910" y="2518409"/>
            <a:ext cx="17145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4-9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42742" y="2892425"/>
            <a:ext cx="17145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 smtClean="0">
                <a:latin typeface="Arial"/>
                <a:cs typeface="Arial"/>
              </a:rPr>
              <a:t>4</a:t>
            </a:r>
            <a:r>
              <a:rPr sz="800" spc="-10" dirty="0" smtClean="0">
                <a:latin typeface="Arial"/>
                <a:cs typeface="Arial"/>
              </a:rPr>
              <a:t>-</a:t>
            </a:r>
            <a:r>
              <a:rPr sz="800" spc="-5" dirty="0" smtClean="0"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55773" y="3746754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 smtClean="0">
                <a:latin typeface="Arial"/>
                <a:cs typeface="Arial"/>
              </a:rPr>
              <a:t>1-12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30015" y="3900678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 smtClean="0">
                <a:latin typeface="Arial"/>
                <a:cs typeface="Arial"/>
              </a:rPr>
              <a:t>1-12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91078" y="3193922"/>
            <a:ext cx="17145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1-9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80509" y="2515361"/>
            <a:ext cx="17145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3-9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60697" y="2987802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 smtClean="0">
                <a:latin typeface="Arial"/>
                <a:cs typeface="Arial"/>
              </a:rPr>
              <a:t>3-10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76773" y="2945765"/>
            <a:ext cx="278130" cy="25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 smtClean="0">
                <a:latin typeface="Arial"/>
                <a:cs typeface="Arial"/>
              </a:rPr>
              <a:t>3-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50"/>
              </a:lnSpc>
            </a:pPr>
            <a:r>
              <a:rPr sz="800" spc="-10" dirty="0" smtClean="0">
                <a:latin typeface="Arial"/>
                <a:cs typeface="Arial"/>
              </a:rPr>
              <a:t>10/15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97982" y="3090926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 smtClean="0">
                <a:latin typeface="Arial"/>
                <a:cs typeface="Arial"/>
              </a:rPr>
              <a:t>3-10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44361" y="3593465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3-10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91683" y="3720592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 smtClean="0">
                <a:latin typeface="Arial"/>
                <a:cs typeface="Arial"/>
              </a:rPr>
              <a:t>3-10</a:t>
            </a:r>
            <a:endParaRPr sz="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41416" y="3451097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3-10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482334" y="3389629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3-10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09384" y="2975355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3-10</a:t>
            </a:r>
            <a:endParaRPr sz="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09384" y="3739515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3-10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594093" y="4247007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0" dirty="0" smtClean="0">
                <a:latin typeface="Arial"/>
                <a:cs typeface="Arial"/>
              </a:rPr>
              <a:t>3</a:t>
            </a:r>
            <a:r>
              <a:rPr sz="800" spc="-5" dirty="0" smtClean="0">
                <a:latin typeface="Arial"/>
                <a:cs typeface="Arial"/>
              </a:rPr>
              <a:t>-10</a:t>
            </a:r>
            <a:endParaRPr sz="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65875" y="4573778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 smtClean="0">
                <a:latin typeface="Arial"/>
                <a:cs typeface="Arial"/>
              </a:rPr>
              <a:t>3-10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064377" y="4872482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 smtClean="0">
                <a:latin typeface="Arial"/>
                <a:cs typeface="Arial"/>
              </a:rPr>
              <a:t>3-10</a:t>
            </a:r>
            <a:endParaRPr sz="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623305" y="4861814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 smtClean="0">
                <a:latin typeface="Arial"/>
                <a:cs typeface="Arial"/>
              </a:rPr>
              <a:t>3-10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284723" y="4906009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 smtClean="0">
                <a:latin typeface="Arial"/>
                <a:cs typeface="Arial"/>
              </a:rPr>
              <a:t>3-10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906517" y="4891658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3-10</a:t>
            </a:r>
            <a:endParaRPr sz="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028438" y="5189473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 smtClean="0">
                <a:latin typeface="Arial"/>
                <a:cs typeface="Arial"/>
              </a:rPr>
              <a:t>1-12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184396" y="4807839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 smtClean="0">
                <a:latin typeface="Arial"/>
                <a:cs typeface="Arial"/>
              </a:rPr>
              <a:t>3-11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92851" y="4217670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 smtClean="0">
                <a:latin typeface="Arial"/>
                <a:cs typeface="Arial"/>
              </a:rPr>
              <a:t>3-10</a:t>
            </a:r>
            <a:endParaRPr sz="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210170" y="2428240"/>
            <a:ext cx="17145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 smtClean="0">
                <a:latin typeface="Arial"/>
                <a:cs typeface="Arial"/>
              </a:rPr>
              <a:t>4-9</a:t>
            </a:r>
            <a:endParaRPr sz="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783451" y="2211196"/>
            <a:ext cx="17145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4-9</a:t>
            </a:r>
            <a:endParaRPr sz="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643373" y="2775458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 smtClean="0">
                <a:latin typeface="Arial"/>
                <a:cs typeface="Arial"/>
              </a:rPr>
              <a:t>3-10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226433" y="4004945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 smtClean="0">
                <a:latin typeface="Arial"/>
                <a:cs typeface="Arial"/>
              </a:rPr>
              <a:t>3-10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523988" y="3657600"/>
            <a:ext cx="501396" cy="813816"/>
          </a:xfrm>
          <a:custGeom>
            <a:avLst/>
            <a:gdLst/>
            <a:ahLst/>
            <a:cxnLst/>
            <a:rect l="l" t="t" r="r" b="b"/>
            <a:pathLst>
              <a:path w="501396" h="813816">
                <a:moveTo>
                  <a:pt x="0" y="813816"/>
                </a:moveTo>
                <a:lnTo>
                  <a:pt x="501396" y="813816"/>
                </a:lnTo>
                <a:lnTo>
                  <a:pt x="501396" y="0"/>
                </a:lnTo>
                <a:lnTo>
                  <a:pt x="0" y="0"/>
                </a:lnTo>
                <a:lnTo>
                  <a:pt x="0" y="81381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603997" y="3699891"/>
            <a:ext cx="228600" cy="614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00000"/>
              </a:lnSpc>
            </a:pPr>
            <a:r>
              <a:rPr sz="800" spc="-5" dirty="0" smtClean="0">
                <a:latin typeface="Arial"/>
                <a:cs typeface="Arial"/>
              </a:rPr>
              <a:t>3-10</a:t>
            </a:r>
            <a:endParaRPr sz="800">
              <a:latin typeface="Arial"/>
              <a:cs typeface="Arial"/>
            </a:endParaRPr>
          </a:p>
          <a:p>
            <a:pPr marL="12700" marR="58419" algn="just">
              <a:lnSpc>
                <a:spcPct val="98400"/>
              </a:lnSpc>
            </a:pPr>
            <a:r>
              <a:rPr sz="800" spc="-5" dirty="0" smtClean="0">
                <a:latin typeface="Arial"/>
                <a:cs typeface="Arial"/>
              </a:rPr>
              <a:t>NJ DE </a:t>
            </a:r>
            <a:r>
              <a:rPr sz="800" spc="-15" dirty="0" smtClean="0">
                <a:latin typeface="Arial"/>
                <a:cs typeface="Arial"/>
              </a:rPr>
              <a:t>MD</a:t>
            </a:r>
            <a:r>
              <a:rPr sz="800" spc="-10" dirty="0" smtClean="0">
                <a:latin typeface="Arial"/>
                <a:cs typeface="Arial"/>
              </a:rPr>
              <a:t> DC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540752" y="2680716"/>
            <a:ext cx="467868" cy="815339"/>
          </a:xfrm>
          <a:custGeom>
            <a:avLst/>
            <a:gdLst/>
            <a:ahLst/>
            <a:cxnLst/>
            <a:rect l="l" t="t" r="r" b="b"/>
            <a:pathLst>
              <a:path w="467868" h="815339">
                <a:moveTo>
                  <a:pt x="0" y="815339"/>
                </a:moveTo>
                <a:lnTo>
                  <a:pt x="467868" y="815339"/>
                </a:lnTo>
                <a:lnTo>
                  <a:pt x="467868" y="0"/>
                </a:lnTo>
                <a:lnTo>
                  <a:pt x="0" y="0"/>
                </a:lnTo>
                <a:lnTo>
                  <a:pt x="0" y="815339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620761" y="2723260"/>
            <a:ext cx="176530" cy="614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 smtClean="0">
                <a:latin typeface="Arial"/>
                <a:cs typeface="Arial"/>
              </a:rPr>
              <a:t>3</a:t>
            </a:r>
            <a:r>
              <a:rPr sz="800" spc="-10" dirty="0" smtClean="0">
                <a:latin typeface="Arial"/>
                <a:cs typeface="Arial"/>
              </a:rPr>
              <a:t>-</a:t>
            </a:r>
            <a:r>
              <a:rPr sz="800" spc="-5" dirty="0" smtClean="0"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  <a:p>
            <a:pPr marL="12700" marR="12700">
              <a:lnSpc>
                <a:spcPct val="98300"/>
              </a:lnSpc>
              <a:spcBef>
                <a:spcPts val="5"/>
              </a:spcBef>
            </a:pPr>
            <a:r>
              <a:rPr sz="800" spc="-10" dirty="0" smtClean="0">
                <a:latin typeface="Arial"/>
                <a:cs typeface="Arial"/>
              </a:rPr>
              <a:t>NH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-10" dirty="0" smtClean="0">
                <a:latin typeface="Arial"/>
                <a:cs typeface="Arial"/>
              </a:rPr>
              <a:t>RI MA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-10" dirty="0" smtClean="0">
                <a:latin typeface="Arial"/>
                <a:cs typeface="Arial"/>
              </a:rPr>
              <a:t>CT</a:t>
            </a:r>
            <a:endParaRPr sz="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244209" y="5160517"/>
            <a:ext cx="2286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1-12</a:t>
            </a:r>
            <a:endParaRPr sz="8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917435" y="2418588"/>
            <a:ext cx="96266" cy="170561"/>
          </a:xfrm>
          <a:custGeom>
            <a:avLst/>
            <a:gdLst/>
            <a:ahLst/>
            <a:cxnLst/>
            <a:rect l="l" t="t" r="r" b="b"/>
            <a:pathLst>
              <a:path w="96266" h="170561">
                <a:moveTo>
                  <a:pt x="0" y="0"/>
                </a:moveTo>
                <a:lnTo>
                  <a:pt x="96266" y="170561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13447" y="3409188"/>
            <a:ext cx="103617" cy="383781"/>
          </a:xfrm>
          <a:custGeom>
            <a:avLst/>
            <a:gdLst/>
            <a:ahLst/>
            <a:cxnLst/>
            <a:rect l="l" t="t" r="r" b="b"/>
            <a:pathLst>
              <a:path w="103617" h="383781">
                <a:moveTo>
                  <a:pt x="0" y="0"/>
                </a:moveTo>
                <a:lnTo>
                  <a:pt x="49420" y="4480"/>
                </a:lnTo>
                <a:lnTo>
                  <a:pt x="58674" y="182245"/>
                </a:lnTo>
                <a:lnTo>
                  <a:pt x="62072" y="185555"/>
                </a:lnTo>
                <a:lnTo>
                  <a:pt x="71482" y="188368"/>
                </a:lnTo>
                <a:lnTo>
                  <a:pt x="85723" y="190497"/>
                </a:lnTo>
                <a:lnTo>
                  <a:pt x="103617" y="191757"/>
                </a:lnTo>
                <a:lnTo>
                  <a:pt x="87154" y="192841"/>
                </a:lnTo>
                <a:lnTo>
                  <a:pt x="71475" y="195407"/>
                </a:lnTo>
                <a:lnTo>
                  <a:pt x="60851" y="199091"/>
                </a:lnTo>
                <a:lnTo>
                  <a:pt x="58674" y="374269"/>
                </a:lnTo>
                <a:lnTo>
                  <a:pt x="55275" y="377579"/>
                </a:lnTo>
                <a:lnTo>
                  <a:pt x="45865" y="380392"/>
                </a:lnTo>
                <a:lnTo>
                  <a:pt x="31624" y="382521"/>
                </a:lnTo>
                <a:lnTo>
                  <a:pt x="13730" y="383781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62800" y="3601211"/>
            <a:ext cx="337820" cy="472694"/>
          </a:xfrm>
          <a:custGeom>
            <a:avLst/>
            <a:gdLst/>
            <a:ahLst/>
            <a:cxnLst/>
            <a:rect l="l" t="t" r="r" b="b"/>
            <a:pathLst>
              <a:path w="337820" h="472694">
                <a:moveTo>
                  <a:pt x="0" y="0"/>
                </a:moveTo>
                <a:lnTo>
                  <a:pt x="337820" y="47269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7219950" y="4742022"/>
            <a:ext cx="846455" cy="362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27800"/>
              </a:lnSpc>
            </a:pPr>
            <a:r>
              <a:rPr sz="900" dirty="0" smtClean="0">
                <a:latin typeface="Arial"/>
                <a:cs typeface="Arial"/>
              </a:rPr>
              <a:t>Sea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Change No Change</a:t>
            </a:r>
            <a:endParaRPr sz="9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795516" y="4802123"/>
            <a:ext cx="344424" cy="160019"/>
          </a:xfrm>
          <a:custGeom>
            <a:avLst/>
            <a:gdLst/>
            <a:ahLst/>
            <a:cxnLst/>
            <a:rect l="l" t="t" r="r" b="b"/>
            <a:pathLst>
              <a:path w="344424" h="160020">
                <a:moveTo>
                  <a:pt x="0" y="160019"/>
                </a:moveTo>
                <a:lnTo>
                  <a:pt x="344424" y="160019"/>
                </a:lnTo>
                <a:lnTo>
                  <a:pt x="344424" y="0"/>
                </a:lnTo>
                <a:lnTo>
                  <a:pt x="0" y="0"/>
                </a:lnTo>
                <a:lnTo>
                  <a:pt x="0" y="160019"/>
                </a:lnTo>
                <a:close/>
              </a:path>
            </a:pathLst>
          </a:custGeom>
          <a:solidFill>
            <a:srgbClr val="EFB0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95516" y="4802123"/>
            <a:ext cx="344424" cy="160019"/>
          </a:xfrm>
          <a:custGeom>
            <a:avLst/>
            <a:gdLst/>
            <a:ahLst/>
            <a:cxnLst/>
            <a:rect l="l" t="t" r="r" b="b"/>
            <a:pathLst>
              <a:path w="344424" h="160020">
                <a:moveTo>
                  <a:pt x="0" y="160019"/>
                </a:moveTo>
                <a:lnTo>
                  <a:pt x="344424" y="160019"/>
                </a:lnTo>
                <a:lnTo>
                  <a:pt x="344424" y="0"/>
                </a:lnTo>
                <a:lnTo>
                  <a:pt x="0" y="0"/>
                </a:lnTo>
                <a:lnTo>
                  <a:pt x="0" y="16001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01611" y="5026152"/>
            <a:ext cx="344424" cy="160019"/>
          </a:xfrm>
          <a:custGeom>
            <a:avLst/>
            <a:gdLst/>
            <a:ahLst/>
            <a:cxnLst/>
            <a:rect l="l" t="t" r="r" b="b"/>
            <a:pathLst>
              <a:path w="344424" h="160020">
                <a:moveTo>
                  <a:pt x="0" y="160020"/>
                </a:moveTo>
                <a:lnTo>
                  <a:pt x="344424" y="160020"/>
                </a:lnTo>
                <a:lnTo>
                  <a:pt x="344424" y="0"/>
                </a:lnTo>
                <a:lnTo>
                  <a:pt x="0" y="0"/>
                </a:lnTo>
                <a:lnTo>
                  <a:pt x="0" y="160020"/>
                </a:lnTo>
                <a:close/>
              </a:path>
            </a:pathLst>
          </a:custGeom>
          <a:solidFill>
            <a:srgbClr val="FFFF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01611" y="5026152"/>
            <a:ext cx="344424" cy="160019"/>
          </a:xfrm>
          <a:custGeom>
            <a:avLst/>
            <a:gdLst/>
            <a:ahLst/>
            <a:cxnLst/>
            <a:rect l="l" t="t" r="r" b="b"/>
            <a:pathLst>
              <a:path w="344424" h="160020">
                <a:moveTo>
                  <a:pt x="0" y="160020"/>
                </a:moveTo>
                <a:lnTo>
                  <a:pt x="344424" y="160020"/>
                </a:lnTo>
                <a:lnTo>
                  <a:pt x="344424" y="0"/>
                </a:lnTo>
                <a:lnTo>
                  <a:pt x="0" y="0"/>
                </a:lnTo>
                <a:lnTo>
                  <a:pt x="0" y="16002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45680" y="2804160"/>
            <a:ext cx="151791" cy="371809"/>
          </a:xfrm>
          <a:custGeom>
            <a:avLst/>
            <a:gdLst/>
            <a:ahLst/>
            <a:cxnLst/>
            <a:rect l="l" t="t" r="r" b="b"/>
            <a:pathLst>
              <a:path w="151791" h="371809">
                <a:moveTo>
                  <a:pt x="0" y="0"/>
                </a:moveTo>
                <a:lnTo>
                  <a:pt x="38188" y="1641"/>
                </a:lnTo>
                <a:lnTo>
                  <a:pt x="78969" y="12099"/>
                </a:lnTo>
                <a:lnTo>
                  <a:pt x="79248" y="172719"/>
                </a:lnTo>
                <a:lnTo>
                  <a:pt x="81797" y="176039"/>
                </a:lnTo>
                <a:lnTo>
                  <a:pt x="132296" y="185184"/>
                </a:lnTo>
                <a:lnTo>
                  <a:pt x="151791" y="185881"/>
                </a:lnTo>
                <a:lnTo>
                  <a:pt x="132939" y="186408"/>
                </a:lnTo>
                <a:lnTo>
                  <a:pt x="88521" y="192888"/>
                </a:lnTo>
                <a:lnTo>
                  <a:pt x="79248" y="358648"/>
                </a:lnTo>
                <a:lnTo>
                  <a:pt x="76698" y="361967"/>
                </a:lnTo>
                <a:lnTo>
                  <a:pt x="69478" y="364984"/>
                </a:lnTo>
                <a:lnTo>
                  <a:pt x="58227" y="367588"/>
                </a:lnTo>
                <a:lnTo>
                  <a:pt x="43587" y="369668"/>
                </a:lnTo>
                <a:lnTo>
                  <a:pt x="26199" y="371112"/>
                </a:lnTo>
                <a:lnTo>
                  <a:pt x="6704" y="37180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2764027" y="1426971"/>
            <a:ext cx="304419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 smtClean="0">
                <a:latin typeface="Arial"/>
                <a:cs typeface="Arial"/>
              </a:rPr>
              <a:t>E</a:t>
            </a:r>
            <a:r>
              <a:rPr sz="2000" b="1" spc="0" dirty="0" smtClean="0">
                <a:latin typeface="Arial"/>
                <a:cs typeface="Arial"/>
              </a:rPr>
              <a:t>f</a:t>
            </a:r>
            <a:r>
              <a:rPr sz="2000" b="1" spc="5" dirty="0" smtClean="0">
                <a:latin typeface="Arial"/>
                <a:cs typeface="Arial"/>
              </a:rPr>
              <a:t>f</a:t>
            </a:r>
            <a:r>
              <a:rPr sz="2000" b="1" spc="0" dirty="0" smtClean="0">
                <a:latin typeface="Arial"/>
                <a:cs typeface="Arial"/>
              </a:rPr>
              <a:t>ecti</a:t>
            </a:r>
            <a:r>
              <a:rPr sz="2000" b="1" spc="-25" dirty="0" smtClean="0">
                <a:latin typeface="Arial"/>
                <a:cs typeface="Arial"/>
              </a:rPr>
              <a:t>v</a:t>
            </a:r>
            <a:r>
              <a:rPr sz="2000" b="1" spc="0" dirty="0" smtClean="0">
                <a:latin typeface="Arial"/>
                <a:cs typeface="Arial"/>
              </a:rPr>
              <a:t>e</a:t>
            </a:r>
            <a:r>
              <a:rPr sz="2000" b="1" spc="-20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January</a:t>
            </a:r>
            <a:r>
              <a:rPr sz="2000" b="1" spc="-3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1,</a:t>
            </a:r>
            <a:r>
              <a:rPr sz="2000" b="1" spc="-2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2017</a:t>
            </a:r>
            <a:endParaRPr sz="20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279383" y="6291833"/>
            <a:ext cx="10033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dirty="0" smtClean="0">
                <a:latin typeface="Arial"/>
                <a:cs typeface="Arial"/>
              </a:rPr>
              <a:t>6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3716" y="76200"/>
            <a:ext cx="1161287" cy="116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765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Ot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her</a:t>
            </a:r>
            <a:r>
              <a:rPr sz="2400" b="1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b="1" spc="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tori</a:t>
            </a:r>
            <a:r>
              <a:rPr sz="2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 u</a:t>
            </a:r>
            <a:r>
              <a:rPr sz="24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dat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04707" y="6291833"/>
            <a:ext cx="17526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dirty="0" smtClean="0">
                <a:latin typeface="Arial"/>
                <a:cs typeface="Arial"/>
              </a:rPr>
              <a:t>17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1263650"/>
            <a:ext cx="7370445" cy="3458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 smtClean="0">
                <a:latin typeface="Calibri"/>
                <a:cs typeface="Calibri"/>
              </a:rPr>
              <a:t>F</a:t>
            </a:r>
            <a:r>
              <a:rPr sz="2400" spc="5" dirty="0" smtClean="0">
                <a:latin typeface="Calibri"/>
                <a:cs typeface="Calibri"/>
              </a:rPr>
              <a:t>e</a:t>
            </a:r>
            <a:r>
              <a:rPr sz="2400" spc="-15" dirty="0" smtClean="0">
                <a:latin typeface="Calibri"/>
                <a:cs typeface="Calibri"/>
              </a:rPr>
              <a:t>d</a:t>
            </a:r>
            <a:r>
              <a:rPr sz="2400" spc="-10" dirty="0" smtClean="0">
                <a:latin typeface="Calibri"/>
                <a:cs typeface="Calibri"/>
              </a:rPr>
              <a:t>era</a:t>
            </a:r>
            <a:r>
              <a:rPr sz="2400" spc="0" dirty="0" smtClean="0">
                <a:latin typeface="Calibri"/>
                <a:cs typeface="Calibri"/>
              </a:rPr>
              <a:t>l</a:t>
            </a:r>
            <a:r>
              <a:rPr sz="2400" spc="-15" dirty="0" smtClean="0">
                <a:latin typeface="Calibri"/>
                <a:cs typeface="Calibri"/>
              </a:rPr>
              <a:t> Re</a:t>
            </a:r>
            <a:r>
              <a:rPr sz="2400" spc="-5" dirty="0" smtClean="0">
                <a:latin typeface="Calibri"/>
                <a:cs typeface="Calibri"/>
              </a:rPr>
              <a:t>f</a:t>
            </a:r>
            <a:r>
              <a:rPr sz="2400" spc="-15" dirty="0" smtClean="0">
                <a:latin typeface="Calibri"/>
                <a:cs typeface="Calibri"/>
              </a:rPr>
              <a:t>e</a:t>
            </a:r>
            <a:r>
              <a:rPr sz="2400" spc="-5" dirty="0" smtClean="0">
                <a:latin typeface="Calibri"/>
                <a:cs typeface="Calibri"/>
              </a:rPr>
              <a:t>r</a:t>
            </a:r>
            <a:r>
              <a:rPr sz="2400" spc="-15" dirty="0" smtClean="0">
                <a:latin typeface="Calibri"/>
                <a:cs typeface="Calibri"/>
              </a:rPr>
              <a:t>e</a:t>
            </a:r>
            <a:r>
              <a:rPr sz="2400" spc="-10" dirty="0" smtClean="0">
                <a:latin typeface="Calibri"/>
                <a:cs typeface="Calibri"/>
              </a:rPr>
              <a:t>n</a:t>
            </a:r>
            <a:r>
              <a:rPr sz="2400" spc="-15" dirty="0" smtClean="0">
                <a:latin typeface="Calibri"/>
                <a:cs typeface="Calibri"/>
              </a:rPr>
              <a:t>ce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25" dirty="0" smtClean="0">
                <a:latin typeface="Calibri"/>
                <a:cs typeface="Calibri"/>
              </a:rPr>
              <a:t>M</a:t>
            </a:r>
            <a:r>
              <a:rPr sz="2400" spc="-10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thod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(</a:t>
            </a:r>
            <a:r>
              <a:rPr sz="2400" spc="5" dirty="0" smtClean="0">
                <a:latin typeface="Calibri"/>
                <a:cs typeface="Calibri"/>
              </a:rPr>
              <a:t>F</a:t>
            </a:r>
            <a:r>
              <a:rPr sz="2400" spc="-15" dirty="0" smtClean="0">
                <a:latin typeface="Calibri"/>
                <a:cs typeface="Calibri"/>
              </a:rPr>
              <a:t>RM)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8"/>
              </a:spcBef>
            </a:pPr>
            <a:endParaRPr sz="500"/>
          </a:p>
          <a:p>
            <a:pPr marL="270510" indent="-258445">
              <a:lnSpc>
                <a:spcPct val="100000"/>
              </a:lnSpc>
              <a:buFont typeface="Calibri"/>
              <a:buChar char="•"/>
              <a:tabLst>
                <a:tab pos="270510" algn="l"/>
              </a:tabLst>
            </a:pPr>
            <a:r>
              <a:rPr sz="2000" dirty="0" smtClean="0">
                <a:latin typeface="Calibri"/>
                <a:cs typeface="Calibri"/>
              </a:rPr>
              <a:t>Updated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FRM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for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ozone</a:t>
            </a:r>
            <a:r>
              <a:rPr sz="2000" spc="-3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includes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an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addit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onal 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ethod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that is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bas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d</a:t>
            </a:r>
            <a:endParaRPr sz="2000">
              <a:latin typeface="Calibri"/>
              <a:cs typeface="Calibri"/>
            </a:endParaRPr>
          </a:p>
          <a:p>
            <a:pPr marL="270510">
              <a:lnSpc>
                <a:spcPct val="100000"/>
              </a:lnSpc>
            </a:pPr>
            <a:r>
              <a:rPr sz="2000" dirty="0" smtClean="0">
                <a:latin typeface="Calibri"/>
                <a:cs typeface="Calibri"/>
              </a:rPr>
              <a:t>on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advanced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technology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and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mon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tor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ng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m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thods.</a:t>
            </a:r>
            <a:endParaRPr sz="2000">
              <a:latin typeface="Calibri"/>
              <a:cs typeface="Calibri"/>
            </a:endParaRPr>
          </a:p>
          <a:p>
            <a:pPr marL="270510" indent="-258445">
              <a:lnSpc>
                <a:spcPct val="100000"/>
              </a:lnSpc>
              <a:spcBef>
                <a:spcPts val="480"/>
              </a:spcBef>
              <a:buFont typeface="Calibri"/>
              <a:buChar char="•"/>
              <a:tabLst>
                <a:tab pos="270510" algn="l"/>
              </a:tabLst>
            </a:pPr>
            <a:r>
              <a:rPr sz="2000" dirty="0" smtClean="0">
                <a:latin typeface="Calibri"/>
                <a:cs typeface="Calibri"/>
              </a:rPr>
              <a:t>States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are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not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requir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d to replace t</a:t>
            </a:r>
            <a:r>
              <a:rPr sz="2000" spc="5" dirty="0" smtClean="0">
                <a:latin typeface="Calibri"/>
                <a:cs typeface="Calibri"/>
              </a:rPr>
              <a:t>h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5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r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ex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st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ng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ozone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mon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tor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70510" marR="12700" indent="-258445">
              <a:lnSpc>
                <a:spcPct val="100000"/>
              </a:lnSpc>
              <a:spcBef>
                <a:spcPts val="480"/>
              </a:spcBef>
              <a:buFont typeface="Calibri"/>
              <a:buChar char="•"/>
              <a:tabLst>
                <a:tab pos="270510" algn="l"/>
              </a:tabLst>
            </a:pPr>
            <a:r>
              <a:rPr sz="2000" dirty="0" smtClean="0">
                <a:latin typeface="Calibri"/>
                <a:cs typeface="Calibri"/>
              </a:rPr>
              <a:t>Current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F</a:t>
            </a:r>
            <a:r>
              <a:rPr sz="2000" spc="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M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and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Federal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Equi</a:t>
            </a:r>
            <a:r>
              <a:rPr sz="2000" spc="-10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al</a:t>
            </a:r>
            <a:r>
              <a:rPr sz="2000" spc="-5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nt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ozone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mon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tors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w</a:t>
            </a:r>
            <a:r>
              <a:rPr sz="2000" spc="-5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ll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continue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to m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et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EPA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requir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m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nts.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Calibri"/>
              <a:buChar char="•"/>
            </a:pPr>
            <a:endParaRPr sz="1000"/>
          </a:p>
          <a:p>
            <a:pPr>
              <a:lnSpc>
                <a:spcPts val="1400"/>
              </a:lnSpc>
              <a:spcBef>
                <a:spcPts val="93"/>
              </a:spcBef>
              <a:buFont typeface="Calibri"/>
              <a:buChar char="•"/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2400" dirty="0" smtClean="0">
                <a:latin typeface="Calibri"/>
                <a:cs typeface="Calibri"/>
              </a:rPr>
              <a:t>Da</a:t>
            </a:r>
            <a:r>
              <a:rPr sz="2400" spc="-10" dirty="0" smtClean="0">
                <a:latin typeface="Calibri"/>
                <a:cs typeface="Calibri"/>
              </a:rPr>
              <a:t>ta </a:t>
            </a:r>
            <a:r>
              <a:rPr sz="2400" spc="0" dirty="0" smtClean="0">
                <a:latin typeface="Calibri"/>
                <a:cs typeface="Calibri"/>
              </a:rPr>
              <a:t>H</a:t>
            </a:r>
            <a:r>
              <a:rPr sz="2400" spc="5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ndlin</a:t>
            </a:r>
            <a:r>
              <a:rPr sz="2400" spc="-15" dirty="0" smtClean="0">
                <a:latin typeface="Calibri"/>
                <a:cs typeface="Calibri"/>
              </a:rPr>
              <a:t>g R</a:t>
            </a:r>
            <a:r>
              <a:rPr sz="2400" spc="-5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qui</a:t>
            </a:r>
            <a:r>
              <a:rPr sz="2400" spc="5" dirty="0" smtClean="0">
                <a:latin typeface="Calibri"/>
                <a:cs typeface="Calibri"/>
              </a:rPr>
              <a:t>r</a:t>
            </a:r>
            <a:r>
              <a:rPr sz="2400" spc="-15" dirty="0" smtClean="0">
                <a:latin typeface="Calibri"/>
                <a:cs typeface="Calibri"/>
              </a:rPr>
              <a:t>e</a:t>
            </a:r>
            <a:r>
              <a:rPr sz="2400" spc="-10" dirty="0" smtClean="0">
                <a:latin typeface="Calibri"/>
                <a:cs typeface="Calibri"/>
              </a:rPr>
              <a:t>m</a:t>
            </a:r>
            <a:r>
              <a:rPr sz="2400" spc="-15" dirty="0" smtClean="0">
                <a:latin typeface="Calibri"/>
                <a:cs typeface="Calibri"/>
              </a:rPr>
              <a:t>e</a:t>
            </a:r>
            <a:r>
              <a:rPr sz="2400" spc="-10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8"/>
              </a:spcBef>
            </a:pPr>
            <a:endParaRPr sz="500"/>
          </a:p>
          <a:p>
            <a:pPr marL="270510" marR="188595" indent="-258445">
              <a:lnSpc>
                <a:spcPct val="100000"/>
              </a:lnSpc>
              <a:buFont typeface="Calibri"/>
              <a:buChar char="•"/>
              <a:tabLst>
                <a:tab pos="270510" algn="l"/>
              </a:tabLst>
            </a:pPr>
            <a:r>
              <a:rPr sz="2000" dirty="0" smtClean="0">
                <a:latin typeface="Calibri"/>
                <a:cs typeface="Calibri"/>
              </a:rPr>
              <a:t>EPA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sued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new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appendix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addre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s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ng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data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handling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prov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s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ons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for deter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ining </a:t>
            </a:r>
            <a:r>
              <a:rPr sz="2000" spc="5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omp</a:t>
            </a:r>
            <a:r>
              <a:rPr sz="2000" spc="-10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iance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w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th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the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updated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standards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6902" y="2631059"/>
            <a:ext cx="2331085" cy="441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b="1" spc="-15" dirty="0" smtClean="0">
                <a:latin typeface="Calibri"/>
                <a:cs typeface="Calibri"/>
              </a:rPr>
              <a:t>Implementat</a:t>
            </a:r>
            <a:r>
              <a:rPr sz="2700" b="1" spc="-20" dirty="0" smtClean="0">
                <a:latin typeface="Calibri"/>
                <a:cs typeface="Calibri"/>
              </a:rPr>
              <a:t>i</a:t>
            </a:r>
            <a:r>
              <a:rPr sz="2700" b="1" spc="-15" dirty="0" smtClean="0">
                <a:latin typeface="Calibri"/>
                <a:cs typeface="Calibri"/>
              </a:rPr>
              <a:t>on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3716" y="76200"/>
            <a:ext cx="1161287" cy="116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1605">
              <a:lnSpc>
                <a:spcPct val="100000"/>
              </a:lnSpc>
            </a:pPr>
            <a:r>
              <a:rPr sz="28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Meeti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r>
              <a:rPr sz="2800" b="1" spc="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b="1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Stan</a:t>
            </a:r>
            <a:r>
              <a:rPr sz="28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ards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50" dirty="0" smtClean="0">
                <a:latin typeface="Arial"/>
                <a:cs typeface="Arial"/>
              </a:rPr>
              <a:t>19</a:t>
            </a:fld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8378" y="1288922"/>
            <a:ext cx="7666355" cy="4567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73355">
              <a:lnSpc>
                <a:spcPct val="100000"/>
              </a:lnSpc>
            </a:pPr>
            <a:r>
              <a:rPr sz="2000" b="1" dirty="0" smtClean="0">
                <a:latin typeface="Calibri"/>
                <a:cs typeface="Calibri"/>
              </a:rPr>
              <a:t>Existing</a:t>
            </a:r>
            <a:r>
              <a:rPr sz="2000" b="1" spc="-1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and pro</a:t>
            </a:r>
            <a:r>
              <a:rPr sz="2000" b="1" spc="5" dirty="0" smtClean="0">
                <a:latin typeface="Calibri"/>
                <a:cs typeface="Calibri"/>
              </a:rPr>
              <a:t>p</a:t>
            </a:r>
            <a:r>
              <a:rPr sz="2000" b="1" spc="0" dirty="0" smtClean="0">
                <a:latin typeface="Calibri"/>
                <a:cs typeface="Calibri"/>
              </a:rPr>
              <a:t>o</a:t>
            </a:r>
            <a:r>
              <a:rPr sz="2000" b="1" spc="5" dirty="0" smtClean="0">
                <a:latin typeface="Calibri"/>
                <a:cs typeface="Calibri"/>
              </a:rPr>
              <a:t>s</a:t>
            </a:r>
            <a:r>
              <a:rPr sz="2000" b="1" spc="0" dirty="0" smtClean="0">
                <a:latin typeface="Calibri"/>
                <a:cs typeface="Calibri"/>
              </a:rPr>
              <a:t>ed</a:t>
            </a:r>
            <a:r>
              <a:rPr sz="2000" b="1" spc="-1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fe</a:t>
            </a:r>
            <a:r>
              <a:rPr sz="2000" b="1" spc="5" dirty="0" smtClean="0">
                <a:latin typeface="Calibri"/>
                <a:cs typeface="Calibri"/>
              </a:rPr>
              <a:t>d</a:t>
            </a:r>
            <a:r>
              <a:rPr sz="2000" b="1" spc="0" dirty="0" smtClean="0">
                <a:latin typeface="Calibri"/>
                <a:cs typeface="Calibri"/>
              </a:rPr>
              <a:t>eral rules</a:t>
            </a:r>
            <a:r>
              <a:rPr sz="2000" b="1" spc="-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will</a:t>
            </a:r>
            <a:r>
              <a:rPr sz="2000" b="1" spc="-2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help</a:t>
            </a:r>
            <a:r>
              <a:rPr sz="2000" b="1" spc="-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states</a:t>
            </a:r>
            <a:r>
              <a:rPr sz="2000" b="1" spc="-1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meet the stan</a:t>
            </a:r>
            <a:r>
              <a:rPr sz="2000" b="1" spc="5" dirty="0" smtClean="0">
                <a:latin typeface="Calibri"/>
                <a:cs typeface="Calibri"/>
              </a:rPr>
              <a:t>d</a:t>
            </a:r>
            <a:r>
              <a:rPr sz="2000" b="1" spc="0" dirty="0" smtClean="0">
                <a:latin typeface="Calibri"/>
                <a:cs typeface="Calibri"/>
              </a:rPr>
              <a:t>a</a:t>
            </a:r>
            <a:r>
              <a:rPr sz="2000" b="1" spc="-10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ds by</a:t>
            </a:r>
            <a:r>
              <a:rPr sz="2000" b="1" spc="-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reducing</a:t>
            </a:r>
            <a:r>
              <a:rPr sz="2000" b="1" spc="-1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ozon</a:t>
            </a:r>
            <a:r>
              <a:rPr sz="2000" b="1" spc="5" dirty="0" smtClean="0">
                <a:latin typeface="Calibri"/>
                <a:cs typeface="Calibri"/>
              </a:rPr>
              <a:t>e</a:t>
            </a:r>
            <a:r>
              <a:rPr sz="2000" b="1" spc="-5" dirty="0" smtClean="0">
                <a:latin typeface="Calibri"/>
                <a:cs typeface="Calibri"/>
              </a:rPr>
              <a:t>-</a:t>
            </a:r>
            <a:r>
              <a:rPr sz="2000" b="1" spc="0" dirty="0" smtClean="0">
                <a:latin typeface="Calibri"/>
                <a:cs typeface="Calibri"/>
              </a:rPr>
              <a:t>forming</a:t>
            </a:r>
            <a:r>
              <a:rPr sz="2000" b="1" spc="-2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poll</a:t>
            </a:r>
            <a:r>
              <a:rPr sz="2000" b="1" spc="10" dirty="0" smtClean="0">
                <a:latin typeface="Calibri"/>
                <a:cs typeface="Calibri"/>
              </a:rPr>
              <a:t>u</a:t>
            </a:r>
            <a:r>
              <a:rPr sz="2000" b="1" spc="0" dirty="0" smtClean="0">
                <a:latin typeface="Calibri"/>
                <a:cs typeface="Calibri"/>
              </a:rPr>
              <a:t>tio</a:t>
            </a:r>
            <a:r>
              <a:rPr sz="2000" b="1" spc="-5" dirty="0" smtClean="0">
                <a:latin typeface="Calibri"/>
                <a:cs typeface="Calibri"/>
              </a:rPr>
              <a:t>n</a:t>
            </a:r>
            <a:r>
              <a:rPr sz="2000" b="1" spc="0" dirty="0" smtClean="0">
                <a:latin typeface="Calibri"/>
                <a:cs typeface="Calibri"/>
              </a:rPr>
              <a:t>.</a:t>
            </a:r>
            <a:r>
              <a:rPr sz="2000" b="1" spc="-4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T</a:t>
            </a:r>
            <a:r>
              <a:rPr sz="2000" b="1" spc="5" dirty="0" smtClean="0">
                <a:latin typeface="Calibri"/>
                <a:cs typeface="Calibri"/>
              </a:rPr>
              <a:t>h</a:t>
            </a:r>
            <a:r>
              <a:rPr sz="2000" b="1" spc="0" dirty="0" smtClean="0">
                <a:latin typeface="Calibri"/>
                <a:cs typeface="Calibri"/>
              </a:rPr>
              <a:t>ese</a:t>
            </a:r>
            <a:r>
              <a:rPr sz="2000" b="1" spc="-5" dirty="0" smtClean="0">
                <a:latin typeface="Calibri"/>
                <a:cs typeface="Calibri"/>
              </a:rPr>
              <a:t> </a:t>
            </a:r>
            <a:r>
              <a:rPr sz="2000" b="1" spc="-10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ules</a:t>
            </a:r>
            <a:r>
              <a:rPr sz="2000" b="1" spc="-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incl</a:t>
            </a:r>
            <a:r>
              <a:rPr sz="2000" b="1" spc="5" dirty="0" smtClean="0">
                <a:latin typeface="Calibri"/>
                <a:cs typeface="Calibri"/>
              </a:rPr>
              <a:t>u</a:t>
            </a:r>
            <a:r>
              <a:rPr sz="2000" b="1" spc="0" dirty="0" smtClean="0">
                <a:latin typeface="Calibri"/>
                <a:cs typeface="Calibri"/>
              </a:rPr>
              <a:t>de:</a:t>
            </a:r>
            <a:endParaRPr sz="2000">
              <a:latin typeface="Calibri"/>
              <a:cs typeface="Calibri"/>
            </a:endParaRPr>
          </a:p>
          <a:p>
            <a:pPr marL="827405" indent="-172720">
              <a:lnSpc>
                <a:spcPct val="100000"/>
              </a:lnSpc>
              <a:spcBef>
                <a:spcPts val="480"/>
              </a:spcBef>
              <a:buFont typeface="Calibri"/>
              <a:buChar char="•"/>
              <a:tabLst>
                <a:tab pos="827405" algn="l"/>
              </a:tabLst>
            </a:pPr>
            <a:r>
              <a:rPr sz="2000" spc="0" dirty="0" smtClean="0">
                <a:latin typeface="Calibri"/>
                <a:cs typeface="Calibri"/>
              </a:rPr>
              <a:t>Re</a:t>
            </a:r>
            <a:r>
              <a:rPr sz="2000" spc="5" dirty="0" smtClean="0">
                <a:latin typeface="Calibri"/>
                <a:cs typeface="Calibri"/>
              </a:rPr>
              <a:t>g</a:t>
            </a:r>
            <a:r>
              <a:rPr sz="2000" spc="0" dirty="0" smtClean="0">
                <a:latin typeface="Calibri"/>
                <a:cs typeface="Calibri"/>
              </a:rPr>
              <a:t>ional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Haze regulat</a:t>
            </a:r>
            <a:r>
              <a:rPr sz="2000" spc="-5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ons;</a:t>
            </a:r>
            <a:endParaRPr sz="2000">
              <a:latin typeface="Calibri"/>
              <a:cs typeface="Calibri"/>
            </a:endParaRPr>
          </a:p>
          <a:p>
            <a:pPr marL="827405" indent="-172720">
              <a:lnSpc>
                <a:spcPct val="100000"/>
              </a:lnSpc>
              <a:spcBef>
                <a:spcPts val="439"/>
              </a:spcBef>
              <a:buFont typeface="Calibri"/>
              <a:buChar char="•"/>
              <a:tabLst>
                <a:tab pos="827405" algn="l"/>
              </a:tabLst>
            </a:pPr>
            <a:r>
              <a:rPr sz="1800" spc="0" dirty="0" smtClean="0">
                <a:latin typeface="Calibri"/>
                <a:cs typeface="Calibri"/>
              </a:rPr>
              <a:t>Mer</a:t>
            </a:r>
            <a:r>
              <a:rPr sz="1800" spc="-10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ury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and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r </a:t>
            </a:r>
            <a:r>
              <a:rPr sz="1800" spc="-1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ox</a:t>
            </a:r>
            <a:r>
              <a:rPr sz="1800" spc="-10" dirty="0" smtClean="0">
                <a:latin typeface="Calibri"/>
                <a:cs typeface="Calibri"/>
              </a:rPr>
              <a:t>ic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Standards;</a:t>
            </a:r>
            <a:endParaRPr sz="1800">
              <a:latin typeface="Calibri"/>
              <a:cs typeface="Calibri"/>
            </a:endParaRPr>
          </a:p>
          <a:p>
            <a:pPr marL="827405" indent="-172720">
              <a:lnSpc>
                <a:spcPct val="100000"/>
              </a:lnSpc>
              <a:spcBef>
                <a:spcPts val="434"/>
              </a:spcBef>
              <a:buFont typeface="Calibri"/>
              <a:buChar char="•"/>
              <a:tabLst>
                <a:tab pos="827405" algn="l"/>
              </a:tabLst>
            </a:pPr>
            <a:r>
              <a:rPr sz="1800" spc="0" dirty="0" smtClean="0">
                <a:latin typeface="Calibri"/>
                <a:cs typeface="Calibri"/>
              </a:rPr>
              <a:t>Clean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P</a:t>
            </a:r>
            <a:r>
              <a:rPr sz="1800" spc="-10" dirty="0" smtClean="0">
                <a:latin typeface="Calibri"/>
                <a:cs typeface="Calibri"/>
              </a:rPr>
              <a:t>ower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P</a:t>
            </a:r>
            <a:r>
              <a:rPr sz="1800" spc="-5" dirty="0" smtClean="0">
                <a:latin typeface="Calibri"/>
                <a:cs typeface="Calibri"/>
              </a:rPr>
              <a:t>l</a:t>
            </a:r>
            <a:r>
              <a:rPr sz="1800" spc="-10" dirty="0" smtClean="0">
                <a:latin typeface="Calibri"/>
                <a:cs typeface="Calibri"/>
              </a:rPr>
              <a:t>an;</a:t>
            </a:r>
            <a:endParaRPr sz="1800">
              <a:latin typeface="Calibri"/>
              <a:cs typeface="Calibri"/>
            </a:endParaRPr>
          </a:p>
          <a:p>
            <a:pPr marL="827405" indent="-172720">
              <a:lnSpc>
                <a:spcPct val="100000"/>
              </a:lnSpc>
              <a:spcBef>
                <a:spcPts val="430"/>
              </a:spcBef>
              <a:buFont typeface="Calibri"/>
              <a:buChar char="•"/>
              <a:tabLst>
                <a:tab pos="827405" algn="l"/>
              </a:tabLst>
            </a:pPr>
            <a:r>
              <a:rPr sz="1800" spc="-10" dirty="0" smtClean="0">
                <a:latin typeface="Calibri"/>
                <a:cs typeface="Calibri"/>
              </a:rPr>
              <a:t>Tier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3 Veh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-5" dirty="0" smtClean="0">
                <a:latin typeface="Calibri"/>
                <a:cs typeface="Calibri"/>
              </a:rPr>
              <a:t>l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2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Em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5" dirty="0" smtClean="0">
                <a:latin typeface="Calibri"/>
                <a:cs typeface="Calibri"/>
              </a:rPr>
              <a:t>s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ons and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F</a:t>
            </a:r>
            <a:r>
              <a:rPr sz="1800" spc="-10" dirty="0" smtClean="0">
                <a:latin typeface="Calibri"/>
                <a:cs typeface="Calibri"/>
              </a:rPr>
              <a:t>u</a:t>
            </a:r>
            <a:r>
              <a:rPr sz="1800" spc="-5" dirty="0" smtClean="0">
                <a:latin typeface="Calibri"/>
                <a:cs typeface="Calibri"/>
              </a:rPr>
              <a:t>el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Stand</a:t>
            </a:r>
            <a:r>
              <a:rPr sz="1800" spc="-10" dirty="0" smtClean="0">
                <a:latin typeface="Calibri"/>
                <a:cs typeface="Calibri"/>
              </a:rPr>
              <a:t>ards;</a:t>
            </a:r>
            <a:endParaRPr sz="1800">
              <a:latin typeface="Calibri"/>
              <a:cs typeface="Calibri"/>
            </a:endParaRPr>
          </a:p>
          <a:p>
            <a:pPr marL="827405" indent="-172720">
              <a:lnSpc>
                <a:spcPct val="100000"/>
              </a:lnSpc>
              <a:spcBef>
                <a:spcPts val="430"/>
              </a:spcBef>
              <a:buFont typeface="Calibri"/>
              <a:buChar char="•"/>
              <a:tabLst>
                <a:tab pos="827405" algn="l"/>
              </a:tabLst>
            </a:pPr>
            <a:r>
              <a:rPr sz="1800" spc="0" dirty="0" smtClean="0">
                <a:latin typeface="Calibri"/>
                <a:cs typeface="Calibri"/>
              </a:rPr>
              <a:t>L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g</a:t>
            </a:r>
            <a:r>
              <a:rPr sz="1800" spc="5" dirty="0" smtClean="0">
                <a:latin typeface="Calibri"/>
                <a:cs typeface="Calibri"/>
              </a:rPr>
              <a:t>h</a:t>
            </a:r>
            <a:r>
              <a:rPr sz="1800" spc="-1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-Duty</a:t>
            </a:r>
            <a:r>
              <a:rPr sz="1800" spc="2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Veh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-5" dirty="0" smtClean="0">
                <a:latin typeface="Calibri"/>
                <a:cs typeface="Calibri"/>
              </a:rPr>
              <a:t>l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2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</a:t>
            </a:r>
            <a:r>
              <a:rPr sz="1800" spc="-10" dirty="0" smtClean="0">
                <a:latin typeface="Calibri"/>
                <a:cs typeface="Calibri"/>
              </a:rPr>
              <a:t>ier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2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Ru</a:t>
            </a:r>
            <a:r>
              <a:rPr sz="1800" spc="-10" dirty="0" smtClean="0">
                <a:latin typeface="Calibri"/>
                <a:cs typeface="Calibri"/>
              </a:rPr>
              <a:t>l</a:t>
            </a:r>
            <a:r>
              <a:rPr sz="1800" spc="-5" dirty="0" smtClean="0">
                <a:latin typeface="Calibri"/>
                <a:cs typeface="Calibri"/>
              </a:rPr>
              <a:t>e;</a:t>
            </a:r>
            <a:endParaRPr sz="1800">
              <a:latin typeface="Calibri"/>
              <a:cs typeface="Calibri"/>
            </a:endParaRPr>
          </a:p>
          <a:p>
            <a:pPr marL="827405" indent="-172720">
              <a:lnSpc>
                <a:spcPct val="100000"/>
              </a:lnSpc>
              <a:spcBef>
                <a:spcPts val="430"/>
              </a:spcBef>
              <a:buFont typeface="Calibri"/>
              <a:buChar char="•"/>
              <a:tabLst>
                <a:tab pos="827405" algn="l"/>
              </a:tabLst>
            </a:pPr>
            <a:r>
              <a:rPr sz="1800" spc="0" dirty="0" smtClean="0">
                <a:latin typeface="Calibri"/>
                <a:cs typeface="Calibri"/>
              </a:rPr>
              <a:t>Mob</a:t>
            </a:r>
            <a:r>
              <a:rPr sz="1800" spc="-5" dirty="0" smtClean="0">
                <a:latin typeface="Calibri"/>
                <a:cs typeface="Calibri"/>
              </a:rPr>
              <a:t>il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2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Sour</a:t>
            </a:r>
            <a:r>
              <a:rPr sz="1800" spc="-10" dirty="0" smtClean="0">
                <a:latin typeface="Calibri"/>
                <a:cs typeface="Calibri"/>
              </a:rPr>
              <a:t>ce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Air </a:t>
            </a:r>
            <a:r>
              <a:rPr sz="1800" spc="0" dirty="0" smtClean="0">
                <a:latin typeface="Calibri"/>
                <a:cs typeface="Calibri"/>
              </a:rPr>
              <a:t>Toxi</a:t>
            </a:r>
            <a:r>
              <a:rPr sz="1800" spc="-15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Ru</a:t>
            </a:r>
            <a:r>
              <a:rPr sz="1800" spc="-10" dirty="0" smtClean="0">
                <a:latin typeface="Calibri"/>
                <a:cs typeface="Calibri"/>
              </a:rPr>
              <a:t>le;</a:t>
            </a:r>
            <a:endParaRPr sz="1800">
              <a:latin typeface="Calibri"/>
              <a:cs typeface="Calibri"/>
            </a:endParaRPr>
          </a:p>
          <a:p>
            <a:pPr marL="827405" indent="-172720">
              <a:lnSpc>
                <a:spcPct val="100000"/>
              </a:lnSpc>
              <a:spcBef>
                <a:spcPts val="434"/>
              </a:spcBef>
              <a:buFont typeface="Calibri"/>
              <a:buChar char="•"/>
              <a:tabLst>
                <a:tab pos="827405" algn="l"/>
              </a:tabLst>
            </a:pPr>
            <a:r>
              <a:rPr sz="1800" spc="0" dirty="0" smtClean="0">
                <a:latin typeface="Calibri"/>
                <a:cs typeface="Calibri"/>
              </a:rPr>
              <a:t>L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g</a:t>
            </a:r>
            <a:r>
              <a:rPr sz="1800" spc="5" dirty="0" smtClean="0">
                <a:latin typeface="Calibri"/>
                <a:cs typeface="Calibri"/>
              </a:rPr>
              <a:t>h</a:t>
            </a:r>
            <a:r>
              <a:rPr sz="1800" spc="-1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-Duty</a:t>
            </a:r>
            <a:r>
              <a:rPr sz="1800" spc="20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Gre</a:t>
            </a:r>
            <a:r>
              <a:rPr sz="1800" spc="-5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nhous</a:t>
            </a:r>
            <a:r>
              <a:rPr sz="1800" spc="-10" dirty="0" smtClean="0">
                <a:latin typeface="Calibri"/>
                <a:cs typeface="Calibri"/>
              </a:rPr>
              <a:t>e G</a:t>
            </a:r>
            <a:r>
              <a:rPr sz="1800" spc="0" dirty="0" smtClean="0">
                <a:latin typeface="Calibri"/>
                <a:cs typeface="Calibri"/>
              </a:rPr>
              <a:t>as/Corpora</a:t>
            </a:r>
            <a:r>
              <a:rPr sz="1800" spc="-10" dirty="0" smtClean="0">
                <a:latin typeface="Calibri"/>
                <a:cs typeface="Calibri"/>
              </a:rPr>
              <a:t>te Av</a:t>
            </a:r>
            <a:r>
              <a:rPr sz="1800" spc="-5" dirty="0" smtClean="0">
                <a:latin typeface="Calibri"/>
                <a:cs typeface="Calibri"/>
              </a:rPr>
              <a:t>e</a:t>
            </a:r>
            <a:r>
              <a:rPr sz="1800" spc="-10" dirty="0" smtClean="0">
                <a:latin typeface="Calibri"/>
                <a:cs typeface="Calibri"/>
              </a:rPr>
              <a:t>rage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Fu</a:t>
            </a:r>
            <a:r>
              <a:rPr sz="1800" spc="5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l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Effi</a:t>
            </a:r>
            <a:r>
              <a:rPr sz="1800" spc="-10" dirty="0" smtClean="0">
                <a:latin typeface="Calibri"/>
                <a:cs typeface="Calibri"/>
              </a:rPr>
              <a:t>c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5" dirty="0" smtClean="0">
                <a:latin typeface="Calibri"/>
                <a:cs typeface="Calibri"/>
              </a:rPr>
              <a:t>n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-10" dirty="0" smtClean="0">
                <a:latin typeface="Calibri"/>
                <a:cs typeface="Calibri"/>
              </a:rPr>
              <a:t>y</a:t>
            </a:r>
            <a:r>
              <a:rPr sz="1800" spc="4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Stand</a:t>
            </a:r>
            <a:r>
              <a:rPr sz="1800" spc="-10" dirty="0" smtClean="0">
                <a:latin typeface="Calibri"/>
                <a:cs typeface="Calibri"/>
              </a:rPr>
              <a:t>ards;</a:t>
            </a:r>
            <a:endParaRPr sz="1800">
              <a:latin typeface="Calibri"/>
              <a:cs typeface="Calibri"/>
            </a:endParaRPr>
          </a:p>
          <a:p>
            <a:pPr marL="827405" indent="-172720">
              <a:lnSpc>
                <a:spcPct val="100000"/>
              </a:lnSpc>
              <a:spcBef>
                <a:spcPts val="430"/>
              </a:spcBef>
              <a:buFont typeface="Calibri"/>
              <a:buChar char="•"/>
              <a:tabLst>
                <a:tab pos="827405" algn="l"/>
              </a:tabLst>
            </a:pPr>
            <a:r>
              <a:rPr sz="1800" spc="-10" dirty="0" smtClean="0">
                <a:latin typeface="Calibri"/>
                <a:cs typeface="Calibri"/>
              </a:rPr>
              <a:t>Hea</a:t>
            </a:r>
            <a:r>
              <a:rPr sz="1800" spc="-5" dirty="0" smtClean="0">
                <a:latin typeface="Calibri"/>
                <a:cs typeface="Calibri"/>
              </a:rPr>
              <a:t>v</a:t>
            </a:r>
            <a:r>
              <a:rPr sz="1800" spc="-10" dirty="0" smtClean="0">
                <a:latin typeface="Calibri"/>
                <a:cs typeface="Calibri"/>
              </a:rPr>
              <a:t>y-Duty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Veh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-5" dirty="0" smtClean="0">
                <a:latin typeface="Calibri"/>
                <a:cs typeface="Calibri"/>
              </a:rPr>
              <a:t>l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2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Gre</a:t>
            </a:r>
            <a:r>
              <a:rPr sz="1800" spc="-5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nhous</a:t>
            </a:r>
            <a:r>
              <a:rPr sz="1800" spc="-10" dirty="0" smtClean="0">
                <a:latin typeface="Calibri"/>
                <a:cs typeface="Calibri"/>
              </a:rPr>
              <a:t>e G</a:t>
            </a:r>
            <a:r>
              <a:rPr sz="1800" spc="0" dirty="0" smtClean="0">
                <a:latin typeface="Calibri"/>
                <a:cs typeface="Calibri"/>
              </a:rPr>
              <a:t>as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Ru</a:t>
            </a:r>
            <a:r>
              <a:rPr sz="1800" spc="-10" dirty="0" smtClean="0">
                <a:latin typeface="Calibri"/>
                <a:cs typeface="Calibri"/>
              </a:rPr>
              <a:t>le;</a:t>
            </a:r>
            <a:endParaRPr sz="1800">
              <a:latin typeface="Calibri"/>
              <a:cs typeface="Calibri"/>
            </a:endParaRPr>
          </a:p>
          <a:p>
            <a:pPr marL="827405" indent="-172720">
              <a:lnSpc>
                <a:spcPct val="100000"/>
              </a:lnSpc>
              <a:spcBef>
                <a:spcPts val="430"/>
              </a:spcBef>
              <a:buFont typeface="Calibri"/>
              <a:buChar char="•"/>
              <a:tabLst>
                <a:tab pos="827405" algn="l"/>
              </a:tabLst>
            </a:pPr>
            <a:r>
              <a:rPr sz="1800" spc="-10" dirty="0" smtClean="0">
                <a:latin typeface="Calibri"/>
                <a:cs typeface="Calibri"/>
              </a:rPr>
              <a:t>Rec</a:t>
            </a:r>
            <a:r>
              <a:rPr sz="1800" spc="-15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p</a:t>
            </a:r>
            <a:r>
              <a:rPr sz="1800" spc="-10" dirty="0" smtClean="0">
                <a:latin typeface="Calibri"/>
                <a:cs typeface="Calibri"/>
              </a:rPr>
              <a:t>ro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at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n</a:t>
            </a:r>
            <a:r>
              <a:rPr sz="1800" spc="-10" dirty="0" smtClean="0">
                <a:latin typeface="Calibri"/>
                <a:cs typeface="Calibri"/>
              </a:rPr>
              <a:t>g</a:t>
            </a:r>
            <a:r>
              <a:rPr sz="1800" spc="3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Internal Combu</a:t>
            </a:r>
            <a:r>
              <a:rPr sz="1800" spc="5" dirty="0" smtClean="0">
                <a:latin typeface="Calibri"/>
                <a:cs typeface="Calibri"/>
              </a:rPr>
              <a:t>s</a:t>
            </a:r>
            <a:r>
              <a:rPr sz="1800" spc="0" dirty="0" smtClean="0">
                <a:latin typeface="Calibri"/>
                <a:cs typeface="Calibri"/>
              </a:rPr>
              <a:t>t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on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Engines (</a:t>
            </a:r>
            <a:r>
              <a:rPr sz="1800" spc="-1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ICE)</a:t>
            </a:r>
            <a:r>
              <a:rPr sz="1800" spc="30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NESHA</a:t>
            </a:r>
            <a:r>
              <a:rPr sz="1800" spc="-20" dirty="0" smtClean="0">
                <a:latin typeface="Calibri"/>
                <a:cs typeface="Calibri"/>
              </a:rPr>
              <a:t>P</a:t>
            </a:r>
            <a:r>
              <a:rPr sz="1800" spc="-5" dirty="0" smtClean="0">
                <a:latin typeface="Calibri"/>
                <a:cs typeface="Calibri"/>
              </a:rPr>
              <a:t>;</a:t>
            </a:r>
            <a:endParaRPr sz="1800">
              <a:latin typeface="Calibri"/>
              <a:cs typeface="Calibri"/>
            </a:endParaRPr>
          </a:p>
          <a:p>
            <a:pPr marL="827405" indent="-172720">
              <a:lnSpc>
                <a:spcPct val="100000"/>
              </a:lnSpc>
              <a:spcBef>
                <a:spcPts val="430"/>
              </a:spcBef>
              <a:buFont typeface="Calibri"/>
              <a:buChar char="•"/>
              <a:tabLst>
                <a:tab pos="827405" algn="l"/>
              </a:tabLst>
            </a:pPr>
            <a:r>
              <a:rPr sz="1800" spc="0" dirty="0" smtClean="0">
                <a:latin typeface="Calibri"/>
                <a:cs typeface="Calibri"/>
              </a:rPr>
              <a:t>Industr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al/Com</a:t>
            </a:r>
            <a:r>
              <a:rPr sz="1800" spc="-15" dirty="0" smtClean="0">
                <a:latin typeface="Calibri"/>
                <a:cs typeface="Calibri"/>
              </a:rPr>
              <a:t>m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10" dirty="0" smtClean="0">
                <a:latin typeface="Calibri"/>
                <a:cs typeface="Calibri"/>
              </a:rPr>
              <a:t>r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al/In</a:t>
            </a:r>
            <a:r>
              <a:rPr sz="1800" spc="5" dirty="0" smtClean="0">
                <a:latin typeface="Calibri"/>
                <a:cs typeface="Calibri"/>
              </a:rPr>
              <a:t>s</a:t>
            </a:r>
            <a:r>
              <a:rPr sz="1800" spc="0" dirty="0" smtClean="0">
                <a:latin typeface="Calibri"/>
                <a:cs typeface="Calibri"/>
              </a:rPr>
              <a:t>t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tut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onal</a:t>
            </a:r>
            <a:r>
              <a:rPr sz="1800" spc="2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Boi</a:t>
            </a:r>
            <a:r>
              <a:rPr sz="1800" spc="-10" dirty="0" smtClean="0">
                <a:latin typeface="Calibri"/>
                <a:cs typeface="Calibri"/>
              </a:rPr>
              <a:t>lers </a:t>
            </a:r>
            <a:r>
              <a:rPr sz="1800" spc="5" dirty="0" smtClean="0">
                <a:latin typeface="Calibri"/>
                <a:cs typeface="Calibri"/>
              </a:rPr>
              <a:t>a</a:t>
            </a:r>
            <a:r>
              <a:rPr sz="1800" spc="0" dirty="0" smtClean="0">
                <a:latin typeface="Calibri"/>
                <a:cs typeface="Calibri"/>
              </a:rPr>
              <a:t>nd </a:t>
            </a:r>
            <a:r>
              <a:rPr sz="1800" spc="-15" dirty="0" smtClean="0">
                <a:latin typeface="Calibri"/>
                <a:cs typeface="Calibri"/>
              </a:rPr>
              <a:t>P</a:t>
            </a:r>
            <a:r>
              <a:rPr sz="1800" spc="-10" dirty="0" smtClean="0">
                <a:latin typeface="Calibri"/>
                <a:cs typeface="Calibri"/>
              </a:rPr>
              <a:t>ro</a:t>
            </a:r>
            <a:r>
              <a:rPr sz="1800" spc="-25" dirty="0" smtClean="0">
                <a:latin typeface="Calibri"/>
                <a:cs typeface="Calibri"/>
              </a:rPr>
              <a:t>c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5" dirty="0" smtClean="0">
                <a:latin typeface="Calibri"/>
                <a:cs typeface="Calibri"/>
              </a:rPr>
              <a:t>s</a:t>
            </a:r>
            <a:r>
              <a:rPr sz="1800" spc="0" dirty="0" smtClean="0">
                <a:latin typeface="Calibri"/>
                <a:cs typeface="Calibri"/>
              </a:rPr>
              <a:t>s </a:t>
            </a:r>
            <a:r>
              <a:rPr sz="1800" spc="-10" dirty="0" smtClean="0">
                <a:latin typeface="Calibri"/>
                <a:cs typeface="Calibri"/>
              </a:rPr>
              <a:t>Heat</a:t>
            </a:r>
            <a:r>
              <a:rPr sz="1800" spc="-5" dirty="0" smtClean="0">
                <a:latin typeface="Calibri"/>
                <a:cs typeface="Calibri"/>
              </a:rPr>
              <a:t>e</a:t>
            </a:r>
            <a:r>
              <a:rPr sz="1800" spc="-10" dirty="0" smtClean="0">
                <a:latin typeface="Calibri"/>
                <a:cs typeface="Calibri"/>
              </a:rPr>
              <a:t>rs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MACT</a:t>
            </a:r>
            <a:endParaRPr sz="1800">
              <a:latin typeface="Calibri"/>
              <a:cs typeface="Calibri"/>
            </a:endParaRPr>
          </a:p>
          <a:p>
            <a:pPr marL="827405">
              <a:lnSpc>
                <a:spcPct val="100000"/>
              </a:lnSpc>
            </a:pPr>
            <a:r>
              <a:rPr sz="1800" spc="-10" dirty="0" smtClean="0">
                <a:latin typeface="Calibri"/>
                <a:cs typeface="Calibri"/>
              </a:rPr>
              <a:t>(</a:t>
            </a:r>
            <a:r>
              <a:rPr sz="1800" spc="0" dirty="0" smtClean="0">
                <a:latin typeface="Calibri"/>
                <a:cs typeface="Calibri"/>
              </a:rPr>
              <a:t>and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am</a:t>
            </a:r>
            <a:r>
              <a:rPr sz="1800" spc="5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n</a:t>
            </a:r>
            <a:r>
              <a:rPr sz="1800" spc="5" dirty="0" smtClean="0">
                <a:latin typeface="Calibri"/>
                <a:cs typeface="Calibri"/>
              </a:rPr>
              <a:t>d</a:t>
            </a:r>
            <a:r>
              <a:rPr sz="1800" spc="0" dirty="0" smtClean="0">
                <a:latin typeface="Calibri"/>
                <a:cs typeface="Calibri"/>
              </a:rPr>
              <a:t>m</a:t>
            </a:r>
            <a:r>
              <a:rPr sz="1800" spc="5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nts);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827405" indent="-172720">
              <a:lnSpc>
                <a:spcPct val="100000"/>
              </a:lnSpc>
              <a:spcBef>
                <a:spcPts val="434"/>
              </a:spcBef>
              <a:buFont typeface="Calibri"/>
              <a:buChar char="•"/>
              <a:tabLst>
                <a:tab pos="827405" algn="l"/>
              </a:tabLst>
            </a:pPr>
            <a:r>
              <a:rPr sz="1800" spc="-10" dirty="0" smtClean="0">
                <a:latin typeface="Calibri"/>
                <a:cs typeface="Calibri"/>
              </a:rPr>
              <a:t>Re</a:t>
            </a:r>
            <a:r>
              <a:rPr sz="1800" spc="-5" dirty="0" smtClean="0">
                <a:latin typeface="Calibri"/>
                <a:cs typeface="Calibri"/>
              </a:rPr>
              <a:t>q</a:t>
            </a:r>
            <a:r>
              <a:rPr sz="1800" spc="0" dirty="0" smtClean="0">
                <a:latin typeface="Calibri"/>
                <a:cs typeface="Calibri"/>
              </a:rPr>
              <a:t>u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-10" dirty="0" smtClean="0">
                <a:latin typeface="Calibri"/>
                <a:cs typeface="Calibri"/>
              </a:rPr>
              <a:t>rements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to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5" dirty="0" smtClean="0">
                <a:latin typeface="Calibri"/>
                <a:cs typeface="Calibri"/>
              </a:rPr>
              <a:t>d</a:t>
            </a:r>
            <a:r>
              <a:rPr sz="1800" spc="-10" dirty="0" smtClean="0">
                <a:latin typeface="Calibri"/>
                <a:cs typeface="Calibri"/>
              </a:rPr>
              <a:t>uce</a:t>
            </a:r>
            <a:r>
              <a:rPr sz="1800" spc="2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the interstate transport of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-10" dirty="0" smtClean="0">
                <a:latin typeface="Calibri"/>
                <a:cs typeface="Calibri"/>
              </a:rPr>
              <a:t>r</a:t>
            </a:r>
            <a:r>
              <a:rPr sz="1800" spc="2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pol</a:t>
            </a:r>
            <a:r>
              <a:rPr sz="1800" spc="-10" dirty="0" smtClean="0">
                <a:latin typeface="Calibri"/>
                <a:cs typeface="Calibri"/>
              </a:rPr>
              <a:t>l</a:t>
            </a:r>
            <a:r>
              <a:rPr sz="1800" spc="0" dirty="0" smtClean="0">
                <a:latin typeface="Calibri"/>
                <a:cs typeface="Calibri"/>
              </a:rPr>
              <a:t>ut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on.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3716" y="76200"/>
            <a:ext cx="1161287" cy="116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614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2800" b="1" spc="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we’ll</a:t>
            </a:r>
            <a:r>
              <a:rPr sz="2800" b="1" spc="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cover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24758" y="1596516"/>
            <a:ext cx="4200525" cy="3467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9875" indent="-257810">
              <a:lnSpc>
                <a:spcPct val="100000"/>
              </a:lnSpc>
              <a:buFont typeface="Calibri"/>
              <a:buChar char="•"/>
              <a:tabLst>
                <a:tab pos="269875" algn="l"/>
              </a:tabLst>
            </a:pPr>
            <a:r>
              <a:rPr sz="2400" spc="0" dirty="0" smtClean="0">
                <a:latin typeface="Calibri"/>
                <a:cs typeface="Calibri"/>
              </a:rPr>
              <a:t>Updated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standards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Calibri"/>
              <a:buChar char="•"/>
            </a:pPr>
            <a:endParaRPr sz="550"/>
          </a:p>
          <a:p>
            <a:pPr marL="269875" indent="-257810">
              <a:lnSpc>
                <a:spcPct val="100000"/>
              </a:lnSpc>
              <a:buFont typeface="Calibri"/>
              <a:buChar char="•"/>
              <a:tabLst>
                <a:tab pos="269875" algn="l"/>
              </a:tabLst>
            </a:pPr>
            <a:r>
              <a:rPr sz="2400" spc="0" dirty="0" smtClean="0">
                <a:latin typeface="Calibri"/>
                <a:cs typeface="Calibri"/>
              </a:rPr>
              <a:t>U</a:t>
            </a:r>
            <a:r>
              <a:rPr sz="2400" spc="-10" dirty="0" smtClean="0">
                <a:latin typeface="Calibri"/>
                <a:cs typeface="Calibri"/>
              </a:rPr>
              <a:t>p</a:t>
            </a:r>
            <a:r>
              <a:rPr sz="2400" spc="0" dirty="0" smtClean="0">
                <a:latin typeface="Calibri"/>
                <a:cs typeface="Calibri"/>
              </a:rPr>
              <a:t>dated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Air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Quality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In</a:t>
            </a:r>
            <a:r>
              <a:rPr sz="2400" spc="-10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ex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(AQI)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8"/>
              </a:spcBef>
              <a:buFont typeface="Calibri"/>
              <a:buChar char="•"/>
            </a:pPr>
            <a:endParaRPr sz="550"/>
          </a:p>
          <a:p>
            <a:pPr marL="269875" indent="-257810">
              <a:lnSpc>
                <a:spcPct val="100000"/>
              </a:lnSpc>
              <a:buFont typeface="Calibri"/>
              <a:buChar char="•"/>
              <a:tabLst>
                <a:tab pos="269875" algn="l"/>
              </a:tabLst>
            </a:pPr>
            <a:r>
              <a:rPr sz="2400" spc="0" dirty="0" smtClean="0">
                <a:latin typeface="Calibri"/>
                <a:cs typeface="Calibri"/>
              </a:rPr>
              <a:t>Monit</a:t>
            </a:r>
            <a:r>
              <a:rPr sz="2400" spc="-10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ring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updates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6"/>
              </a:spcBef>
              <a:buFont typeface="Calibri"/>
              <a:buChar char="•"/>
            </a:pPr>
            <a:endParaRPr sz="550"/>
          </a:p>
          <a:p>
            <a:pPr marL="269875" indent="-257810">
              <a:lnSpc>
                <a:spcPct val="100000"/>
              </a:lnSpc>
              <a:buFont typeface="Calibri"/>
              <a:buChar char="•"/>
              <a:tabLst>
                <a:tab pos="269875" algn="l"/>
              </a:tabLst>
            </a:pPr>
            <a:r>
              <a:rPr sz="2400" spc="0" dirty="0" smtClean="0">
                <a:latin typeface="Calibri"/>
                <a:cs typeface="Calibri"/>
              </a:rPr>
              <a:t>Imple</a:t>
            </a:r>
            <a:r>
              <a:rPr sz="2400" spc="5" dirty="0" smtClean="0">
                <a:latin typeface="Calibri"/>
                <a:cs typeface="Calibri"/>
              </a:rPr>
              <a:t>m</a:t>
            </a:r>
            <a:r>
              <a:rPr sz="2400" spc="-15" dirty="0" smtClean="0">
                <a:latin typeface="Calibri"/>
                <a:cs typeface="Calibri"/>
              </a:rPr>
              <a:t>ent</a:t>
            </a:r>
            <a:r>
              <a:rPr sz="2400" spc="-10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tion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Calibri"/>
              <a:buChar char="•"/>
            </a:pPr>
            <a:endParaRPr sz="550"/>
          </a:p>
          <a:p>
            <a:pPr marL="570865" lvl="1" indent="-215265">
              <a:lnSpc>
                <a:spcPct val="100000"/>
              </a:lnSpc>
              <a:buFont typeface="Arial"/>
              <a:buChar char="•"/>
              <a:tabLst>
                <a:tab pos="570865" algn="l"/>
              </a:tabLst>
            </a:pPr>
            <a:r>
              <a:rPr sz="2400" spc="0" dirty="0" smtClean="0">
                <a:latin typeface="Calibri"/>
                <a:cs typeface="Calibri"/>
              </a:rPr>
              <a:t>PSD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permitting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ts val="550"/>
              </a:lnSpc>
              <a:spcBef>
                <a:spcPts val="28"/>
              </a:spcBef>
              <a:buFont typeface="Arial"/>
              <a:buChar char="•"/>
            </a:pPr>
            <a:endParaRPr sz="550"/>
          </a:p>
          <a:p>
            <a:pPr marL="570865" lvl="1" indent="-215265">
              <a:lnSpc>
                <a:spcPct val="100000"/>
              </a:lnSpc>
              <a:buFont typeface="Arial"/>
              <a:buChar char="•"/>
              <a:tabLst>
                <a:tab pos="570865" algn="l"/>
              </a:tabLst>
            </a:pPr>
            <a:r>
              <a:rPr sz="2400" spc="0" dirty="0" smtClean="0">
                <a:latin typeface="Calibri"/>
                <a:cs typeface="Calibri"/>
              </a:rPr>
              <a:t>Upcoming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guidanc</a:t>
            </a:r>
            <a:r>
              <a:rPr sz="2400" spc="5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/actions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ts val="550"/>
              </a:lnSpc>
              <a:spcBef>
                <a:spcPts val="25"/>
              </a:spcBef>
              <a:buFont typeface="Arial"/>
              <a:buChar char="•"/>
            </a:pPr>
            <a:endParaRPr sz="550"/>
          </a:p>
          <a:p>
            <a:pPr marL="570865" lvl="1" indent="-215265">
              <a:lnSpc>
                <a:spcPct val="100000"/>
              </a:lnSpc>
              <a:buFont typeface="Arial"/>
              <a:buChar char="•"/>
              <a:tabLst>
                <a:tab pos="570865" algn="l"/>
              </a:tabLst>
            </a:pPr>
            <a:r>
              <a:rPr sz="2400" spc="0" dirty="0" smtClean="0">
                <a:latin typeface="Calibri"/>
                <a:cs typeface="Calibri"/>
              </a:rPr>
              <a:t>Designations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ts val="550"/>
              </a:lnSpc>
              <a:spcBef>
                <a:spcPts val="25"/>
              </a:spcBef>
              <a:buFont typeface="Arial"/>
              <a:buChar char="•"/>
            </a:pPr>
            <a:endParaRPr sz="550"/>
          </a:p>
          <a:p>
            <a:pPr marL="570865" lvl="1" indent="-215265">
              <a:lnSpc>
                <a:spcPct val="100000"/>
              </a:lnSpc>
              <a:buFont typeface="Arial"/>
              <a:buChar char="•"/>
              <a:tabLst>
                <a:tab pos="570865" algn="l"/>
              </a:tabLst>
            </a:pP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10" dirty="0" smtClean="0">
                <a:latin typeface="Calibri"/>
                <a:cs typeface="Calibri"/>
              </a:rPr>
              <a:t>z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10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transp</a:t>
            </a:r>
            <a:r>
              <a:rPr sz="2400" spc="-15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rt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79383" y="6291833"/>
            <a:ext cx="10033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dirty="0" smtClean="0"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9663" y="1397508"/>
            <a:ext cx="2962656" cy="5149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2386" y="1849246"/>
            <a:ext cx="2423795" cy="3575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635" algn="ctr">
              <a:lnSpc>
                <a:spcPct val="100000"/>
              </a:lnSpc>
            </a:pPr>
            <a:r>
              <a:rPr sz="1800" b="1" spc="-10" dirty="0" smtClean="0">
                <a:solidFill>
                  <a:srgbClr val="046725"/>
                </a:solidFill>
                <a:latin typeface="Calibri"/>
                <a:cs typeface="Calibri"/>
              </a:rPr>
              <a:t>2015</a:t>
            </a:r>
            <a:r>
              <a:rPr sz="1800" b="1" spc="10" dirty="0" smtClean="0">
                <a:solidFill>
                  <a:srgbClr val="046725"/>
                </a:solidFill>
                <a:latin typeface="Calibri"/>
                <a:cs typeface="Calibri"/>
              </a:rPr>
              <a:t> </a:t>
            </a:r>
            <a:r>
              <a:rPr sz="1800" b="1" spc="-10" dirty="0" smtClean="0">
                <a:solidFill>
                  <a:srgbClr val="046725"/>
                </a:solidFill>
                <a:latin typeface="Calibri"/>
                <a:cs typeface="Calibri"/>
              </a:rPr>
              <a:t>Fi</a:t>
            </a:r>
            <a:r>
              <a:rPr sz="1800" b="1" spc="-5" dirty="0" smtClean="0">
                <a:solidFill>
                  <a:srgbClr val="046725"/>
                </a:solidFill>
                <a:latin typeface="Calibri"/>
                <a:cs typeface="Calibri"/>
              </a:rPr>
              <a:t>n</a:t>
            </a:r>
            <a:r>
              <a:rPr sz="1800" b="1" spc="-10" dirty="0" smtClean="0">
                <a:solidFill>
                  <a:srgbClr val="046725"/>
                </a:solidFill>
                <a:latin typeface="Calibri"/>
                <a:cs typeface="Calibri"/>
              </a:rPr>
              <a:t>al</a:t>
            </a:r>
            <a:endParaRPr sz="1800">
              <a:latin typeface="Calibri"/>
              <a:cs typeface="Calibri"/>
            </a:endParaRPr>
          </a:p>
          <a:p>
            <a:pPr marR="1905" algn="ctr">
              <a:lnSpc>
                <a:spcPct val="100000"/>
              </a:lnSpc>
              <a:spcBef>
                <a:spcPts val="300"/>
              </a:spcBef>
            </a:pPr>
            <a:r>
              <a:rPr sz="1800" b="1" spc="-10" dirty="0" smtClean="0">
                <a:solidFill>
                  <a:srgbClr val="046725"/>
                </a:solidFill>
                <a:latin typeface="Calibri"/>
                <a:cs typeface="Calibri"/>
              </a:rPr>
              <a:t>8-ho</a:t>
            </a:r>
            <a:r>
              <a:rPr sz="1800" b="1" spc="-5" dirty="0" smtClean="0">
                <a:solidFill>
                  <a:srgbClr val="046725"/>
                </a:solidFill>
                <a:latin typeface="Calibri"/>
                <a:cs typeface="Calibri"/>
              </a:rPr>
              <a:t>u</a:t>
            </a:r>
            <a:r>
              <a:rPr sz="1800" b="1" spc="0" dirty="0" smtClean="0">
                <a:solidFill>
                  <a:srgbClr val="046725"/>
                </a:solidFill>
                <a:latin typeface="Calibri"/>
                <a:cs typeface="Calibri"/>
              </a:rPr>
              <a:t>r</a:t>
            </a:r>
            <a:r>
              <a:rPr sz="1800" b="1" spc="-30" dirty="0" smtClean="0">
                <a:solidFill>
                  <a:srgbClr val="046725"/>
                </a:solidFill>
                <a:latin typeface="Calibri"/>
                <a:cs typeface="Calibri"/>
              </a:rPr>
              <a:t> </a:t>
            </a:r>
            <a:r>
              <a:rPr sz="1800" b="1" spc="-20" dirty="0" smtClean="0">
                <a:solidFill>
                  <a:srgbClr val="046725"/>
                </a:solidFill>
                <a:latin typeface="Calibri"/>
                <a:cs typeface="Calibri"/>
              </a:rPr>
              <a:t>O</a:t>
            </a:r>
            <a:r>
              <a:rPr sz="1800" b="1" spc="-35" dirty="0" smtClean="0">
                <a:solidFill>
                  <a:srgbClr val="046725"/>
                </a:solidFill>
                <a:latin typeface="Calibri"/>
                <a:cs typeface="Calibri"/>
              </a:rPr>
              <a:t>z</a:t>
            </a:r>
            <a:r>
              <a:rPr sz="1800" b="1" spc="-10" dirty="0" smtClean="0">
                <a:solidFill>
                  <a:srgbClr val="046725"/>
                </a:solidFill>
                <a:latin typeface="Calibri"/>
                <a:cs typeface="Calibri"/>
              </a:rPr>
              <a:t>o</a:t>
            </a:r>
            <a:r>
              <a:rPr sz="1800" b="1" spc="-5" dirty="0" smtClean="0">
                <a:solidFill>
                  <a:srgbClr val="046725"/>
                </a:solidFill>
                <a:latin typeface="Calibri"/>
                <a:cs typeface="Calibri"/>
              </a:rPr>
              <a:t>n</a:t>
            </a:r>
            <a:r>
              <a:rPr sz="1800" b="1" spc="0" dirty="0" smtClean="0">
                <a:solidFill>
                  <a:srgbClr val="046725"/>
                </a:solidFill>
                <a:latin typeface="Calibri"/>
                <a:cs typeface="Calibri"/>
              </a:rPr>
              <a:t>e</a:t>
            </a:r>
            <a:r>
              <a:rPr sz="1800" b="1" spc="-20" dirty="0" smtClean="0">
                <a:solidFill>
                  <a:srgbClr val="046725"/>
                </a:solidFill>
                <a:latin typeface="Calibri"/>
                <a:cs typeface="Calibri"/>
              </a:rPr>
              <a:t> </a:t>
            </a:r>
            <a:r>
              <a:rPr sz="1800" b="1" spc="-10" dirty="0" smtClean="0">
                <a:solidFill>
                  <a:srgbClr val="046725"/>
                </a:solidFill>
                <a:latin typeface="Calibri"/>
                <a:cs typeface="Calibri"/>
              </a:rPr>
              <a:t>S</a:t>
            </a:r>
            <a:r>
              <a:rPr sz="1800" b="1" spc="-25" dirty="0" smtClean="0">
                <a:solidFill>
                  <a:srgbClr val="046725"/>
                </a:solidFill>
                <a:latin typeface="Calibri"/>
                <a:cs typeface="Calibri"/>
              </a:rPr>
              <a:t>t</a:t>
            </a:r>
            <a:r>
              <a:rPr sz="1800" b="1" spc="-10" dirty="0" smtClean="0">
                <a:solidFill>
                  <a:srgbClr val="046725"/>
                </a:solidFill>
                <a:latin typeface="Calibri"/>
                <a:cs typeface="Calibri"/>
              </a:rPr>
              <a:t>an</a:t>
            </a:r>
            <a:r>
              <a:rPr sz="1800" b="1" spc="-5" dirty="0" smtClean="0">
                <a:solidFill>
                  <a:srgbClr val="046725"/>
                </a:solidFill>
                <a:latin typeface="Calibri"/>
                <a:cs typeface="Calibri"/>
              </a:rPr>
              <a:t>d</a:t>
            </a:r>
            <a:r>
              <a:rPr sz="1800" b="1" spc="0" dirty="0" smtClean="0">
                <a:solidFill>
                  <a:srgbClr val="046725"/>
                </a:solidFill>
                <a:latin typeface="Calibri"/>
                <a:cs typeface="Calibri"/>
              </a:rPr>
              <a:t>a</a:t>
            </a:r>
            <a:r>
              <a:rPr sz="1800" b="1" spc="-30" dirty="0" smtClean="0">
                <a:solidFill>
                  <a:srgbClr val="046725"/>
                </a:solidFill>
                <a:latin typeface="Calibri"/>
                <a:cs typeface="Calibri"/>
              </a:rPr>
              <a:t>r</a:t>
            </a:r>
            <a:r>
              <a:rPr sz="1800" b="1" spc="-10" dirty="0" smtClean="0">
                <a:solidFill>
                  <a:srgbClr val="046725"/>
                </a:solidFill>
                <a:latin typeface="Calibri"/>
                <a:cs typeface="Calibri"/>
              </a:rPr>
              <a:t>ds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0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R="1905" algn="ctr">
              <a:lnSpc>
                <a:spcPct val="100000"/>
              </a:lnSpc>
            </a:pPr>
            <a:r>
              <a:rPr sz="1800" b="1" dirty="0" smtClean="0">
                <a:solidFill>
                  <a:srgbClr val="046725"/>
                </a:solidFill>
                <a:latin typeface="Calibri"/>
                <a:cs typeface="Calibri"/>
              </a:rPr>
              <a:t>Prim</a:t>
            </a:r>
            <a:r>
              <a:rPr sz="1800" b="1" spc="-10" dirty="0" smtClean="0">
                <a:solidFill>
                  <a:srgbClr val="046725"/>
                </a:solidFill>
                <a:latin typeface="Calibri"/>
                <a:cs typeface="Calibri"/>
              </a:rPr>
              <a:t>a</a:t>
            </a:r>
            <a:r>
              <a:rPr sz="1800" b="1" spc="5" dirty="0" smtClean="0">
                <a:solidFill>
                  <a:srgbClr val="046725"/>
                </a:solidFill>
                <a:latin typeface="Calibri"/>
                <a:cs typeface="Calibri"/>
              </a:rPr>
              <a:t>r</a:t>
            </a:r>
            <a:r>
              <a:rPr sz="1800" b="1" spc="0" dirty="0" smtClean="0">
                <a:solidFill>
                  <a:srgbClr val="046725"/>
                </a:solidFill>
                <a:latin typeface="Calibri"/>
                <a:cs typeface="Calibri"/>
              </a:rPr>
              <a:t>y:</a:t>
            </a:r>
            <a:r>
              <a:rPr sz="1800" b="1" spc="-5" dirty="0" smtClean="0">
                <a:solidFill>
                  <a:srgbClr val="046725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solidFill>
                  <a:srgbClr val="046725"/>
                </a:solidFill>
                <a:latin typeface="Calibri"/>
                <a:cs typeface="Calibri"/>
              </a:rPr>
              <a:t>70</a:t>
            </a:r>
            <a:r>
              <a:rPr sz="1800" spc="5" dirty="0" smtClean="0">
                <a:solidFill>
                  <a:srgbClr val="046725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solidFill>
                  <a:srgbClr val="046725"/>
                </a:solidFill>
                <a:latin typeface="Calibri"/>
                <a:cs typeface="Calibri"/>
              </a:rPr>
              <a:t>ppb</a:t>
            </a:r>
            <a:endParaRPr sz="1800">
              <a:latin typeface="Calibri"/>
              <a:cs typeface="Calibri"/>
            </a:endParaRPr>
          </a:p>
          <a:p>
            <a:pPr marL="313055" marR="315595" indent="0" algn="ctr">
              <a:lnSpc>
                <a:spcPct val="155600"/>
              </a:lnSpc>
            </a:pPr>
            <a:r>
              <a:rPr sz="1800" b="1" dirty="0" smtClean="0">
                <a:solidFill>
                  <a:srgbClr val="046725"/>
                </a:solidFill>
                <a:latin typeface="Calibri"/>
                <a:cs typeface="Calibri"/>
              </a:rPr>
              <a:t>S</a:t>
            </a:r>
            <a:r>
              <a:rPr sz="1800" b="1" spc="5" dirty="0" smtClean="0">
                <a:solidFill>
                  <a:srgbClr val="046725"/>
                </a:solidFill>
                <a:latin typeface="Calibri"/>
                <a:cs typeface="Calibri"/>
              </a:rPr>
              <a:t>e</a:t>
            </a:r>
            <a:r>
              <a:rPr sz="1800" b="1" spc="-10" dirty="0" smtClean="0">
                <a:solidFill>
                  <a:srgbClr val="046725"/>
                </a:solidFill>
                <a:latin typeface="Calibri"/>
                <a:cs typeface="Calibri"/>
              </a:rPr>
              <a:t>co</a:t>
            </a:r>
            <a:r>
              <a:rPr sz="1800" b="1" spc="-5" dirty="0" smtClean="0">
                <a:solidFill>
                  <a:srgbClr val="046725"/>
                </a:solidFill>
                <a:latin typeface="Calibri"/>
                <a:cs typeface="Calibri"/>
              </a:rPr>
              <a:t>n</a:t>
            </a:r>
            <a:r>
              <a:rPr sz="1800" b="1" spc="-20" dirty="0" smtClean="0">
                <a:solidFill>
                  <a:srgbClr val="046725"/>
                </a:solidFill>
                <a:latin typeface="Calibri"/>
                <a:cs typeface="Calibri"/>
              </a:rPr>
              <a:t>d</a:t>
            </a:r>
            <a:r>
              <a:rPr sz="1800" b="1" spc="0" dirty="0" smtClean="0">
                <a:solidFill>
                  <a:srgbClr val="046725"/>
                </a:solidFill>
                <a:latin typeface="Calibri"/>
                <a:cs typeface="Calibri"/>
              </a:rPr>
              <a:t>a</a:t>
            </a:r>
            <a:r>
              <a:rPr sz="1800" b="1" spc="5" dirty="0" smtClean="0">
                <a:solidFill>
                  <a:srgbClr val="046725"/>
                </a:solidFill>
                <a:latin typeface="Calibri"/>
                <a:cs typeface="Calibri"/>
              </a:rPr>
              <a:t>r</a:t>
            </a:r>
            <a:r>
              <a:rPr sz="1800" b="1" spc="-10" dirty="0" smtClean="0">
                <a:solidFill>
                  <a:srgbClr val="046725"/>
                </a:solidFill>
                <a:latin typeface="Calibri"/>
                <a:cs typeface="Calibri"/>
              </a:rPr>
              <a:t>y:</a:t>
            </a:r>
            <a:r>
              <a:rPr sz="1800" b="1" spc="-25" dirty="0" smtClean="0">
                <a:solidFill>
                  <a:srgbClr val="046725"/>
                </a:solidFill>
                <a:latin typeface="Calibri"/>
                <a:cs typeface="Calibri"/>
              </a:rPr>
              <a:t> </a:t>
            </a:r>
            <a:r>
              <a:rPr sz="1800" spc="-10" dirty="0" smtClean="0">
                <a:solidFill>
                  <a:srgbClr val="046725"/>
                </a:solidFill>
                <a:latin typeface="Calibri"/>
                <a:cs typeface="Calibri"/>
              </a:rPr>
              <a:t>70 ppb </a:t>
            </a:r>
            <a:r>
              <a:rPr sz="1800" spc="-15" dirty="0" smtClean="0">
                <a:solidFill>
                  <a:srgbClr val="046725"/>
                </a:solidFill>
                <a:latin typeface="Calibri"/>
                <a:cs typeface="Calibri"/>
              </a:rPr>
              <a:t>A</a:t>
            </a:r>
            <a:r>
              <a:rPr sz="1800" spc="-40" dirty="0" smtClean="0">
                <a:solidFill>
                  <a:srgbClr val="046725"/>
                </a:solidFill>
                <a:latin typeface="Calibri"/>
                <a:cs typeface="Calibri"/>
              </a:rPr>
              <a:t>r</a:t>
            </a:r>
            <a:r>
              <a:rPr sz="1800" spc="-10" dirty="0" smtClean="0">
                <a:solidFill>
                  <a:srgbClr val="046725"/>
                </a:solidFill>
                <a:latin typeface="Calibri"/>
                <a:cs typeface="Calibri"/>
              </a:rPr>
              <a:t>eas</a:t>
            </a:r>
            <a:r>
              <a:rPr sz="1800" spc="-5" dirty="0" smtClean="0">
                <a:solidFill>
                  <a:srgbClr val="046725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solidFill>
                  <a:srgbClr val="046725"/>
                </a:solidFill>
                <a:latin typeface="Calibri"/>
                <a:cs typeface="Calibri"/>
              </a:rPr>
              <a:t>w</a:t>
            </a:r>
            <a:r>
              <a:rPr sz="1800" spc="-10" dirty="0" smtClean="0">
                <a:solidFill>
                  <a:srgbClr val="046725"/>
                </a:solidFill>
                <a:latin typeface="Calibri"/>
                <a:cs typeface="Calibri"/>
              </a:rPr>
              <a:t>i</a:t>
            </a:r>
            <a:r>
              <a:rPr sz="1800" spc="-5" dirty="0" smtClean="0">
                <a:solidFill>
                  <a:srgbClr val="046725"/>
                </a:solidFill>
                <a:latin typeface="Calibri"/>
                <a:cs typeface="Calibri"/>
              </a:rPr>
              <a:t>l</a:t>
            </a:r>
            <a:r>
              <a:rPr sz="1800" spc="0" dirty="0" smtClean="0">
                <a:solidFill>
                  <a:srgbClr val="046725"/>
                </a:solidFill>
                <a:latin typeface="Calibri"/>
                <a:cs typeface="Calibri"/>
              </a:rPr>
              <a:t>l</a:t>
            </a:r>
            <a:r>
              <a:rPr sz="1800" spc="15" dirty="0" smtClean="0">
                <a:solidFill>
                  <a:srgbClr val="046725"/>
                </a:solidFill>
                <a:latin typeface="Calibri"/>
                <a:cs typeface="Calibri"/>
              </a:rPr>
              <a:t> </a:t>
            </a:r>
            <a:r>
              <a:rPr sz="1800" spc="-10" dirty="0" smtClean="0">
                <a:solidFill>
                  <a:srgbClr val="046725"/>
                </a:solidFill>
                <a:latin typeface="Calibri"/>
                <a:cs typeface="Calibri"/>
              </a:rPr>
              <a:t>meet</a:t>
            </a:r>
            <a:r>
              <a:rPr sz="1800" spc="-5" dirty="0" smtClean="0">
                <a:solidFill>
                  <a:srgbClr val="046725"/>
                </a:solidFill>
                <a:latin typeface="Calibri"/>
                <a:cs typeface="Calibri"/>
              </a:rPr>
              <a:t> </a:t>
            </a:r>
            <a:r>
              <a:rPr sz="1800" spc="-10" dirty="0" smtClean="0">
                <a:solidFill>
                  <a:srgbClr val="046725"/>
                </a:solidFill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0" algn="ctr">
              <a:lnSpc>
                <a:spcPct val="100000"/>
              </a:lnSpc>
            </a:pPr>
            <a:r>
              <a:rPr sz="1800" spc="-20" dirty="0" smtClean="0">
                <a:solidFill>
                  <a:srgbClr val="046725"/>
                </a:solidFill>
                <a:latin typeface="Calibri"/>
                <a:cs typeface="Calibri"/>
              </a:rPr>
              <a:t>s</a:t>
            </a:r>
            <a:r>
              <a:rPr sz="1800" spc="-40" dirty="0" smtClean="0">
                <a:solidFill>
                  <a:srgbClr val="046725"/>
                </a:solidFill>
                <a:latin typeface="Calibri"/>
                <a:cs typeface="Calibri"/>
              </a:rPr>
              <a:t>t</a:t>
            </a:r>
            <a:r>
              <a:rPr sz="1800" spc="0" dirty="0" smtClean="0">
                <a:solidFill>
                  <a:srgbClr val="046725"/>
                </a:solidFill>
                <a:latin typeface="Calibri"/>
                <a:cs typeface="Calibri"/>
              </a:rPr>
              <a:t>and</a:t>
            </a:r>
            <a:r>
              <a:rPr sz="1800" spc="-10" dirty="0" smtClean="0">
                <a:solidFill>
                  <a:srgbClr val="046725"/>
                </a:solidFill>
                <a:latin typeface="Calibri"/>
                <a:cs typeface="Calibri"/>
              </a:rPr>
              <a:t>a</a:t>
            </a:r>
            <a:r>
              <a:rPr sz="1800" spc="-40" dirty="0" smtClean="0">
                <a:solidFill>
                  <a:srgbClr val="046725"/>
                </a:solidFill>
                <a:latin typeface="Calibri"/>
                <a:cs typeface="Calibri"/>
              </a:rPr>
              <a:t>r</a:t>
            </a:r>
            <a:r>
              <a:rPr sz="1800" spc="0" dirty="0" smtClean="0">
                <a:solidFill>
                  <a:srgbClr val="046725"/>
                </a:solidFill>
                <a:latin typeface="Calibri"/>
                <a:cs typeface="Calibri"/>
              </a:rPr>
              <a:t>ds if </a:t>
            </a:r>
            <a:r>
              <a:rPr sz="1800" spc="-10" dirty="0" smtClean="0">
                <a:solidFill>
                  <a:srgbClr val="046725"/>
                </a:solidFill>
                <a:latin typeface="Calibri"/>
                <a:cs typeface="Calibri"/>
              </a:rPr>
              <a:t>the</a:t>
            </a:r>
            <a:r>
              <a:rPr sz="1800" spc="10" dirty="0" smtClean="0">
                <a:solidFill>
                  <a:srgbClr val="046725"/>
                </a:solidFill>
                <a:latin typeface="Calibri"/>
                <a:cs typeface="Calibri"/>
              </a:rPr>
              <a:t> </a:t>
            </a:r>
            <a:r>
              <a:rPr sz="1800" spc="-5" dirty="0" smtClean="0">
                <a:solidFill>
                  <a:srgbClr val="046725"/>
                </a:solidFill>
                <a:latin typeface="Calibri"/>
                <a:cs typeface="Calibri"/>
              </a:rPr>
              <a:t>4</a:t>
            </a:r>
            <a:r>
              <a:rPr sz="1800" spc="-7" baseline="25462" dirty="0" smtClean="0">
                <a:solidFill>
                  <a:srgbClr val="046725"/>
                </a:solidFill>
                <a:latin typeface="Calibri"/>
                <a:cs typeface="Calibri"/>
              </a:rPr>
              <a:t>th</a:t>
            </a:r>
            <a:endParaRPr sz="1800" baseline="25462">
              <a:latin typeface="Calibri"/>
              <a:cs typeface="Calibri"/>
            </a:endParaRPr>
          </a:p>
          <a:p>
            <a:pPr marR="1270" algn="ctr">
              <a:lnSpc>
                <a:spcPct val="100000"/>
              </a:lnSpc>
            </a:pPr>
            <a:r>
              <a:rPr sz="1800" dirty="0" smtClean="0">
                <a:solidFill>
                  <a:srgbClr val="046725"/>
                </a:solidFill>
                <a:latin typeface="Calibri"/>
                <a:cs typeface="Calibri"/>
              </a:rPr>
              <a:t>high</a:t>
            </a:r>
            <a:r>
              <a:rPr sz="1800" spc="5" dirty="0" smtClean="0">
                <a:solidFill>
                  <a:srgbClr val="046725"/>
                </a:solidFill>
                <a:latin typeface="Calibri"/>
                <a:cs typeface="Calibri"/>
              </a:rPr>
              <a:t>e</a:t>
            </a:r>
            <a:r>
              <a:rPr sz="1800" spc="-25" dirty="0" smtClean="0">
                <a:solidFill>
                  <a:srgbClr val="046725"/>
                </a:solidFill>
                <a:latin typeface="Calibri"/>
                <a:cs typeface="Calibri"/>
              </a:rPr>
              <a:t>s</a:t>
            </a:r>
            <a:r>
              <a:rPr sz="1800" spc="0" dirty="0" smtClean="0">
                <a:solidFill>
                  <a:srgbClr val="046725"/>
                </a:solidFill>
                <a:latin typeface="Calibri"/>
                <a:cs typeface="Calibri"/>
              </a:rPr>
              <a:t>t</a:t>
            </a:r>
            <a:r>
              <a:rPr sz="1800" spc="5" dirty="0" smtClean="0">
                <a:solidFill>
                  <a:srgbClr val="046725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solidFill>
                  <a:srgbClr val="046725"/>
                </a:solidFill>
                <a:latin typeface="Calibri"/>
                <a:cs typeface="Calibri"/>
              </a:rPr>
              <a:t>dai</a:t>
            </a:r>
            <a:r>
              <a:rPr sz="1800" spc="-10" dirty="0" smtClean="0">
                <a:solidFill>
                  <a:srgbClr val="046725"/>
                </a:solidFill>
                <a:latin typeface="Calibri"/>
                <a:cs typeface="Calibri"/>
              </a:rPr>
              <a:t>l</a:t>
            </a:r>
            <a:r>
              <a:rPr sz="1800" spc="0" dirty="0" smtClean="0">
                <a:solidFill>
                  <a:srgbClr val="046725"/>
                </a:solidFill>
                <a:latin typeface="Calibri"/>
                <a:cs typeface="Calibri"/>
              </a:rPr>
              <a:t>y m</a:t>
            </a:r>
            <a:r>
              <a:rPr sz="1800" spc="-10" dirty="0" smtClean="0">
                <a:solidFill>
                  <a:srgbClr val="046725"/>
                </a:solidFill>
                <a:latin typeface="Calibri"/>
                <a:cs typeface="Calibri"/>
              </a:rPr>
              <a:t>a</a:t>
            </a:r>
            <a:r>
              <a:rPr sz="1800" spc="0" dirty="0" smtClean="0">
                <a:solidFill>
                  <a:srgbClr val="046725"/>
                </a:solidFill>
                <a:latin typeface="Calibri"/>
                <a:cs typeface="Calibri"/>
              </a:rPr>
              <a:t>x</a:t>
            </a:r>
            <a:r>
              <a:rPr sz="1800" spc="-10" dirty="0" smtClean="0">
                <a:solidFill>
                  <a:srgbClr val="046725"/>
                </a:solidFill>
                <a:latin typeface="Calibri"/>
                <a:cs typeface="Calibri"/>
              </a:rPr>
              <a:t>i</a:t>
            </a:r>
            <a:r>
              <a:rPr sz="1800" spc="0" dirty="0" smtClean="0">
                <a:solidFill>
                  <a:srgbClr val="046725"/>
                </a:solidFill>
                <a:latin typeface="Calibri"/>
                <a:cs typeface="Calibri"/>
              </a:rPr>
              <a:t>m</a:t>
            </a:r>
            <a:r>
              <a:rPr sz="1800" spc="5" dirty="0" smtClean="0">
                <a:solidFill>
                  <a:srgbClr val="046725"/>
                </a:solidFill>
                <a:latin typeface="Calibri"/>
                <a:cs typeface="Calibri"/>
              </a:rPr>
              <a:t>u</a:t>
            </a:r>
            <a:r>
              <a:rPr sz="1800" spc="0" dirty="0" smtClean="0">
                <a:solidFill>
                  <a:srgbClr val="046725"/>
                </a:solidFill>
                <a:latin typeface="Calibri"/>
                <a:cs typeface="Calibri"/>
              </a:rPr>
              <a:t>m </a:t>
            </a:r>
            <a:r>
              <a:rPr sz="1800" spc="-10" dirty="0" smtClean="0">
                <a:solidFill>
                  <a:srgbClr val="046725"/>
                </a:solidFill>
                <a:latin typeface="Calibri"/>
                <a:cs typeface="Calibri"/>
              </a:rPr>
              <a:t>8</a:t>
            </a:r>
            <a:r>
              <a:rPr sz="1800" spc="0" dirty="0" smtClean="0">
                <a:solidFill>
                  <a:srgbClr val="046725"/>
                </a:solidFill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  <a:p>
            <a:pPr marL="12700" marR="12700" indent="0" algn="ctr">
              <a:lnSpc>
                <a:spcPct val="100000"/>
              </a:lnSpc>
            </a:pPr>
            <a:r>
              <a:rPr sz="1800" dirty="0" smtClean="0">
                <a:solidFill>
                  <a:srgbClr val="046725"/>
                </a:solidFill>
                <a:latin typeface="Calibri"/>
                <a:cs typeface="Calibri"/>
              </a:rPr>
              <a:t>hou</a:t>
            </a:r>
            <a:r>
              <a:rPr sz="1800" spc="-10" dirty="0" smtClean="0">
                <a:solidFill>
                  <a:srgbClr val="046725"/>
                </a:solidFill>
                <a:latin typeface="Calibri"/>
                <a:cs typeface="Calibri"/>
              </a:rPr>
              <a:t>r</a:t>
            </a:r>
            <a:r>
              <a:rPr sz="1800" spc="5" dirty="0" smtClean="0">
                <a:solidFill>
                  <a:srgbClr val="046725"/>
                </a:solidFill>
                <a:latin typeface="Calibri"/>
                <a:cs typeface="Calibri"/>
              </a:rPr>
              <a:t> </a:t>
            </a:r>
            <a:r>
              <a:rPr sz="1800" spc="-25" dirty="0" smtClean="0">
                <a:solidFill>
                  <a:srgbClr val="046725"/>
                </a:solidFill>
                <a:latin typeface="Calibri"/>
                <a:cs typeface="Calibri"/>
              </a:rPr>
              <a:t>o</a:t>
            </a:r>
            <a:r>
              <a:rPr sz="1800" spc="-40" dirty="0" smtClean="0">
                <a:solidFill>
                  <a:srgbClr val="046725"/>
                </a:solidFill>
                <a:latin typeface="Calibri"/>
                <a:cs typeface="Calibri"/>
              </a:rPr>
              <a:t>z</a:t>
            </a:r>
            <a:r>
              <a:rPr sz="1800" spc="0" dirty="0" smtClean="0">
                <a:solidFill>
                  <a:srgbClr val="046725"/>
                </a:solidFill>
                <a:latin typeface="Calibri"/>
                <a:cs typeface="Calibri"/>
              </a:rPr>
              <a:t>on</a:t>
            </a:r>
            <a:r>
              <a:rPr sz="1800" spc="-10" dirty="0" smtClean="0">
                <a:solidFill>
                  <a:srgbClr val="046725"/>
                </a:solidFill>
                <a:latin typeface="Calibri"/>
                <a:cs typeface="Calibri"/>
              </a:rPr>
              <a:t>e</a:t>
            </a:r>
            <a:r>
              <a:rPr sz="1800" spc="15" dirty="0" smtClean="0">
                <a:solidFill>
                  <a:srgbClr val="046725"/>
                </a:solidFill>
                <a:latin typeface="Calibri"/>
                <a:cs typeface="Calibri"/>
              </a:rPr>
              <a:t> </a:t>
            </a:r>
            <a:r>
              <a:rPr sz="1800" spc="-30" dirty="0" smtClean="0">
                <a:solidFill>
                  <a:srgbClr val="046725"/>
                </a:solidFill>
                <a:latin typeface="Calibri"/>
                <a:cs typeface="Calibri"/>
              </a:rPr>
              <a:t>c</a:t>
            </a:r>
            <a:r>
              <a:rPr sz="1800" spc="0" dirty="0" smtClean="0">
                <a:solidFill>
                  <a:srgbClr val="046725"/>
                </a:solidFill>
                <a:latin typeface="Calibri"/>
                <a:cs typeface="Calibri"/>
              </a:rPr>
              <a:t>on</a:t>
            </a:r>
            <a:r>
              <a:rPr sz="1800" spc="-20" dirty="0" smtClean="0">
                <a:solidFill>
                  <a:srgbClr val="046725"/>
                </a:solidFill>
                <a:latin typeface="Calibri"/>
                <a:cs typeface="Calibri"/>
              </a:rPr>
              <a:t>c</a:t>
            </a:r>
            <a:r>
              <a:rPr sz="1800" spc="-10" dirty="0" smtClean="0">
                <a:solidFill>
                  <a:srgbClr val="046725"/>
                </a:solidFill>
                <a:latin typeface="Calibri"/>
                <a:cs typeface="Calibri"/>
              </a:rPr>
              <a:t>ent</a:t>
            </a:r>
            <a:r>
              <a:rPr sz="1800" spc="-55" dirty="0" smtClean="0">
                <a:solidFill>
                  <a:srgbClr val="046725"/>
                </a:solidFill>
                <a:latin typeface="Calibri"/>
                <a:cs typeface="Calibri"/>
              </a:rPr>
              <a:t>r</a:t>
            </a:r>
            <a:r>
              <a:rPr sz="1800" spc="-15" dirty="0" smtClean="0">
                <a:solidFill>
                  <a:srgbClr val="046725"/>
                </a:solidFill>
                <a:latin typeface="Calibri"/>
                <a:cs typeface="Calibri"/>
              </a:rPr>
              <a:t>a</a:t>
            </a:r>
            <a:r>
              <a:rPr sz="1800" spc="0" dirty="0" smtClean="0">
                <a:solidFill>
                  <a:srgbClr val="046725"/>
                </a:solidFill>
                <a:latin typeface="Calibri"/>
                <a:cs typeface="Calibri"/>
              </a:rPr>
              <a:t>t</a:t>
            </a:r>
            <a:r>
              <a:rPr sz="1800" spc="-10" dirty="0" smtClean="0">
                <a:solidFill>
                  <a:srgbClr val="046725"/>
                </a:solidFill>
                <a:latin typeface="Calibri"/>
                <a:cs typeface="Calibri"/>
              </a:rPr>
              <a:t>i</a:t>
            </a:r>
            <a:r>
              <a:rPr sz="1800" spc="0" dirty="0" smtClean="0">
                <a:solidFill>
                  <a:srgbClr val="046725"/>
                </a:solidFill>
                <a:latin typeface="Calibri"/>
                <a:cs typeface="Calibri"/>
              </a:rPr>
              <a:t>on </a:t>
            </a:r>
            <a:r>
              <a:rPr sz="1800" spc="-10" dirty="0" smtClean="0">
                <a:solidFill>
                  <a:srgbClr val="046725"/>
                </a:solidFill>
                <a:latin typeface="Calibri"/>
                <a:cs typeface="Calibri"/>
              </a:rPr>
              <a:t>p</a:t>
            </a:r>
            <a:r>
              <a:rPr sz="1800" spc="-5" dirty="0" smtClean="0">
                <a:solidFill>
                  <a:srgbClr val="046725"/>
                </a:solidFill>
                <a:latin typeface="Calibri"/>
                <a:cs typeface="Calibri"/>
              </a:rPr>
              <a:t>e</a:t>
            </a:r>
            <a:r>
              <a:rPr sz="1800" spc="-10" dirty="0" smtClean="0">
                <a:solidFill>
                  <a:srgbClr val="046725"/>
                </a:solidFill>
                <a:latin typeface="Calibri"/>
                <a:cs typeface="Calibri"/>
              </a:rPr>
              <a:t>r</a:t>
            </a:r>
            <a:r>
              <a:rPr sz="1800" spc="5" dirty="0" smtClean="0">
                <a:solidFill>
                  <a:srgbClr val="046725"/>
                </a:solidFill>
                <a:latin typeface="Calibri"/>
                <a:cs typeface="Calibri"/>
              </a:rPr>
              <a:t> </a:t>
            </a:r>
            <a:r>
              <a:rPr sz="1800" spc="-35" dirty="0" smtClean="0">
                <a:solidFill>
                  <a:srgbClr val="046725"/>
                </a:solidFill>
                <a:latin typeface="Calibri"/>
                <a:cs typeface="Calibri"/>
              </a:rPr>
              <a:t>y</a:t>
            </a:r>
            <a:r>
              <a:rPr sz="1800" spc="-10" dirty="0" smtClean="0">
                <a:solidFill>
                  <a:srgbClr val="046725"/>
                </a:solidFill>
                <a:latin typeface="Calibri"/>
                <a:cs typeface="Calibri"/>
              </a:rPr>
              <a:t>ea</a:t>
            </a:r>
            <a:r>
              <a:rPr sz="1800" spc="-165" dirty="0" smtClean="0">
                <a:solidFill>
                  <a:srgbClr val="046725"/>
                </a:solidFill>
                <a:latin typeface="Calibri"/>
                <a:cs typeface="Calibri"/>
              </a:rPr>
              <a:t>r</a:t>
            </a:r>
            <a:r>
              <a:rPr sz="1800" spc="-5" dirty="0" smtClean="0">
                <a:solidFill>
                  <a:srgbClr val="046725"/>
                </a:solidFill>
                <a:latin typeface="Calibri"/>
                <a:cs typeface="Calibri"/>
              </a:rPr>
              <a:t>, </a:t>
            </a:r>
            <a:r>
              <a:rPr sz="1800" spc="-25" dirty="0" smtClean="0">
                <a:solidFill>
                  <a:srgbClr val="046725"/>
                </a:solidFill>
                <a:latin typeface="Calibri"/>
                <a:cs typeface="Calibri"/>
              </a:rPr>
              <a:t>a</a:t>
            </a:r>
            <a:r>
              <a:rPr sz="1800" spc="-20" dirty="0" smtClean="0">
                <a:solidFill>
                  <a:srgbClr val="046725"/>
                </a:solidFill>
                <a:latin typeface="Calibri"/>
                <a:cs typeface="Calibri"/>
              </a:rPr>
              <a:t>v</a:t>
            </a:r>
            <a:r>
              <a:rPr sz="1800" spc="-10" dirty="0" smtClean="0">
                <a:solidFill>
                  <a:srgbClr val="046725"/>
                </a:solidFill>
                <a:latin typeface="Calibri"/>
                <a:cs typeface="Calibri"/>
              </a:rPr>
              <a:t>e</a:t>
            </a:r>
            <a:r>
              <a:rPr sz="1800" spc="-45" dirty="0" smtClean="0">
                <a:solidFill>
                  <a:srgbClr val="046725"/>
                </a:solidFill>
                <a:latin typeface="Calibri"/>
                <a:cs typeface="Calibri"/>
              </a:rPr>
              <a:t>r</a:t>
            </a:r>
            <a:r>
              <a:rPr sz="1800" spc="-10" dirty="0" smtClean="0">
                <a:solidFill>
                  <a:srgbClr val="046725"/>
                </a:solidFill>
                <a:latin typeface="Calibri"/>
                <a:cs typeface="Calibri"/>
              </a:rPr>
              <a:t>a</a:t>
            </a:r>
            <a:r>
              <a:rPr sz="1800" spc="-15" dirty="0" smtClean="0">
                <a:solidFill>
                  <a:srgbClr val="046725"/>
                </a:solidFill>
                <a:latin typeface="Calibri"/>
                <a:cs typeface="Calibri"/>
              </a:rPr>
              <a:t>g</a:t>
            </a:r>
            <a:r>
              <a:rPr sz="1800" spc="-10" dirty="0" smtClean="0">
                <a:solidFill>
                  <a:srgbClr val="046725"/>
                </a:solidFill>
                <a:latin typeface="Calibri"/>
                <a:cs typeface="Calibri"/>
              </a:rPr>
              <a:t>ed </a:t>
            </a:r>
            <a:r>
              <a:rPr sz="1800" spc="-15" dirty="0" smtClean="0">
                <a:solidFill>
                  <a:srgbClr val="046725"/>
                </a:solidFill>
                <a:latin typeface="Calibri"/>
                <a:cs typeface="Calibri"/>
              </a:rPr>
              <a:t>o</a:t>
            </a:r>
            <a:r>
              <a:rPr sz="1800" spc="-20" dirty="0" smtClean="0">
                <a:solidFill>
                  <a:srgbClr val="046725"/>
                </a:solidFill>
                <a:latin typeface="Calibri"/>
                <a:cs typeface="Calibri"/>
              </a:rPr>
              <a:t>v</a:t>
            </a:r>
            <a:r>
              <a:rPr sz="1800" spc="-10" dirty="0" smtClean="0">
                <a:solidFill>
                  <a:srgbClr val="046725"/>
                </a:solidFill>
                <a:latin typeface="Calibri"/>
                <a:cs typeface="Calibri"/>
              </a:rPr>
              <a:t>er th</a:t>
            </a:r>
            <a:r>
              <a:rPr sz="1800" spc="-40" dirty="0" smtClean="0">
                <a:solidFill>
                  <a:srgbClr val="046725"/>
                </a:solidFill>
                <a:latin typeface="Calibri"/>
                <a:cs typeface="Calibri"/>
              </a:rPr>
              <a:t>r</a:t>
            </a:r>
            <a:r>
              <a:rPr sz="1800" spc="-10" dirty="0" smtClean="0">
                <a:solidFill>
                  <a:srgbClr val="046725"/>
                </a:solidFill>
                <a:latin typeface="Calibri"/>
                <a:cs typeface="Calibri"/>
              </a:rPr>
              <a:t>ee</a:t>
            </a:r>
            <a:r>
              <a:rPr sz="1800" spc="15" dirty="0" smtClean="0">
                <a:solidFill>
                  <a:srgbClr val="046725"/>
                </a:solidFill>
                <a:latin typeface="Calibri"/>
                <a:cs typeface="Calibri"/>
              </a:rPr>
              <a:t> </a:t>
            </a:r>
            <a:r>
              <a:rPr sz="1800" spc="-35" dirty="0" smtClean="0">
                <a:solidFill>
                  <a:srgbClr val="046725"/>
                </a:solidFill>
                <a:latin typeface="Calibri"/>
                <a:cs typeface="Calibri"/>
              </a:rPr>
              <a:t>y</a:t>
            </a:r>
            <a:r>
              <a:rPr sz="1800" spc="-10" dirty="0" smtClean="0">
                <a:solidFill>
                  <a:srgbClr val="046725"/>
                </a:solidFill>
                <a:latin typeface="Calibri"/>
                <a:cs typeface="Calibri"/>
              </a:rPr>
              <a:t>ea</a:t>
            </a:r>
            <a:r>
              <a:rPr sz="1800" spc="-50" dirty="0" smtClean="0">
                <a:solidFill>
                  <a:srgbClr val="046725"/>
                </a:solidFill>
                <a:latin typeface="Calibri"/>
                <a:cs typeface="Calibri"/>
              </a:rPr>
              <a:t>r</a:t>
            </a:r>
            <a:r>
              <a:rPr sz="1800" spc="-10" dirty="0" smtClean="0">
                <a:solidFill>
                  <a:srgbClr val="046725"/>
                </a:solidFill>
                <a:latin typeface="Calibri"/>
                <a:cs typeface="Calibri"/>
              </a:rPr>
              <a:t>s, i</a:t>
            </a:r>
            <a:r>
              <a:rPr sz="1800" spc="0" dirty="0" smtClean="0">
                <a:solidFill>
                  <a:srgbClr val="046725"/>
                </a:solidFill>
                <a:latin typeface="Calibri"/>
                <a:cs typeface="Calibri"/>
              </a:rPr>
              <a:t>s </a:t>
            </a:r>
            <a:r>
              <a:rPr sz="1800" spc="-10" dirty="0" smtClean="0">
                <a:solidFill>
                  <a:srgbClr val="046725"/>
                </a:solidFill>
                <a:latin typeface="Calibri"/>
                <a:cs typeface="Calibri"/>
              </a:rPr>
              <a:t>equal</a:t>
            </a:r>
            <a:r>
              <a:rPr sz="1800" spc="5" dirty="0" smtClean="0">
                <a:solidFill>
                  <a:srgbClr val="046725"/>
                </a:solidFill>
                <a:latin typeface="Calibri"/>
                <a:cs typeface="Calibri"/>
              </a:rPr>
              <a:t> </a:t>
            </a:r>
            <a:r>
              <a:rPr sz="1800" spc="-25" dirty="0" smtClean="0">
                <a:solidFill>
                  <a:srgbClr val="046725"/>
                </a:solidFill>
                <a:latin typeface="Calibri"/>
                <a:cs typeface="Calibri"/>
              </a:rPr>
              <a:t>t</a:t>
            </a:r>
            <a:r>
              <a:rPr sz="1800" spc="0" dirty="0" smtClean="0">
                <a:solidFill>
                  <a:srgbClr val="046725"/>
                </a:solidFill>
                <a:latin typeface="Calibri"/>
                <a:cs typeface="Calibri"/>
              </a:rPr>
              <a:t>o</a:t>
            </a:r>
            <a:r>
              <a:rPr sz="1800" spc="-5" dirty="0" smtClean="0">
                <a:solidFill>
                  <a:srgbClr val="046725"/>
                </a:solidFill>
                <a:latin typeface="Calibri"/>
                <a:cs typeface="Calibri"/>
              </a:rPr>
              <a:t> </a:t>
            </a:r>
            <a:r>
              <a:rPr sz="1800" spc="-10" dirty="0" smtClean="0">
                <a:solidFill>
                  <a:srgbClr val="046725"/>
                </a:solidFill>
                <a:latin typeface="Calibri"/>
                <a:cs typeface="Calibri"/>
              </a:rPr>
              <a:t>or</a:t>
            </a:r>
            <a:r>
              <a:rPr sz="1800" spc="-5" dirty="0" smtClean="0">
                <a:solidFill>
                  <a:srgbClr val="046725"/>
                </a:solidFill>
                <a:latin typeface="Calibri"/>
                <a:cs typeface="Calibri"/>
              </a:rPr>
              <a:t> l</a:t>
            </a:r>
            <a:r>
              <a:rPr sz="1800" spc="-10" dirty="0" smtClean="0">
                <a:solidFill>
                  <a:srgbClr val="046725"/>
                </a:solidFill>
                <a:latin typeface="Calibri"/>
                <a:cs typeface="Calibri"/>
              </a:rPr>
              <a:t>e</a:t>
            </a:r>
            <a:r>
              <a:rPr sz="1800" spc="-5" dirty="0" smtClean="0">
                <a:solidFill>
                  <a:srgbClr val="046725"/>
                </a:solidFill>
                <a:latin typeface="Calibri"/>
                <a:cs typeface="Calibri"/>
              </a:rPr>
              <a:t>s</a:t>
            </a:r>
            <a:r>
              <a:rPr sz="1800" spc="0" dirty="0" smtClean="0">
                <a:solidFill>
                  <a:srgbClr val="046725"/>
                </a:solidFill>
                <a:latin typeface="Calibri"/>
                <a:cs typeface="Calibri"/>
              </a:rPr>
              <a:t>s</a:t>
            </a:r>
            <a:r>
              <a:rPr sz="1800" spc="-10" dirty="0" smtClean="0">
                <a:solidFill>
                  <a:srgbClr val="046725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solidFill>
                  <a:srgbClr val="046725"/>
                </a:solidFill>
                <a:latin typeface="Calibri"/>
                <a:cs typeface="Calibri"/>
              </a:rPr>
              <a:t>than</a:t>
            </a:r>
            <a:r>
              <a:rPr sz="1800" spc="10" dirty="0" smtClean="0">
                <a:solidFill>
                  <a:srgbClr val="046725"/>
                </a:solidFill>
                <a:latin typeface="Calibri"/>
                <a:cs typeface="Calibri"/>
              </a:rPr>
              <a:t> </a:t>
            </a:r>
            <a:r>
              <a:rPr sz="1800" spc="-10" dirty="0" smtClean="0">
                <a:solidFill>
                  <a:srgbClr val="046725"/>
                </a:solidFill>
                <a:latin typeface="Calibri"/>
                <a:cs typeface="Calibri"/>
              </a:rPr>
              <a:t>70 pp</a:t>
            </a:r>
            <a:r>
              <a:rPr sz="1800" spc="10" dirty="0" smtClean="0">
                <a:solidFill>
                  <a:srgbClr val="046725"/>
                </a:solidFill>
                <a:latin typeface="Calibri"/>
                <a:cs typeface="Calibri"/>
              </a:rPr>
              <a:t>b</a:t>
            </a:r>
            <a:r>
              <a:rPr sz="1600" spc="-5" dirty="0" smtClean="0">
                <a:solidFill>
                  <a:srgbClr val="046725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3716" y="76200"/>
            <a:ext cx="1161287" cy="116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765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Imp</a:t>
            </a:r>
            <a:r>
              <a:rPr sz="2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5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entation</a:t>
            </a:r>
            <a:r>
              <a:rPr sz="2400" b="1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Updates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50" dirty="0" smtClean="0">
                <a:latin typeface="Arial"/>
                <a:cs typeface="Arial"/>
              </a:rPr>
              <a:t>20</a:t>
            </a:fld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1263650"/>
            <a:ext cx="6293485" cy="3028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0510" indent="-258445">
              <a:lnSpc>
                <a:spcPct val="100000"/>
              </a:lnSpc>
              <a:buFont typeface="Calibri"/>
              <a:buChar char="•"/>
              <a:tabLst>
                <a:tab pos="270510" algn="l"/>
              </a:tabLst>
            </a:pPr>
            <a:r>
              <a:rPr sz="2400" spc="-15" dirty="0" smtClean="0">
                <a:latin typeface="Calibri"/>
                <a:cs typeface="Calibri"/>
              </a:rPr>
              <a:t>Implem</a:t>
            </a:r>
            <a:r>
              <a:rPr sz="2400" spc="-5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ntation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sz="2400" spc="-20" dirty="0" smtClean="0">
                <a:latin typeface="Calibri"/>
                <a:cs typeface="Calibri"/>
              </a:rPr>
              <a:t>me</a:t>
            </a:r>
            <a:r>
              <a:rPr sz="2400" spc="-15" dirty="0" smtClean="0">
                <a:latin typeface="Calibri"/>
                <a:cs typeface="Calibri"/>
              </a:rPr>
              <a:t>m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Calibri"/>
              <a:buChar char="•"/>
            </a:pPr>
            <a:endParaRPr sz="550"/>
          </a:p>
          <a:p>
            <a:pPr marL="270510" indent="-258445">
              <a:lnSpc>
                <a:spcPct val="100000"/>
              </a:lnSpc>
              <a:buFont typeface="Calibri"/>
              <a:buChar char="•"/>
              <a:tabLst>
                <a:tab pos="270510" algn="l"/>
              </a:tabLst>
            </a:pPr>
            <a:r>
              <a:rPr sz="2400" spc="0" dirty="0" smtClean="0">
                <a:latin typeface="Calibri"/>
                <a:cs typeface="Calibri"/>
              </a:rPr>
              <a:t>PSD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permitting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8"/>
              </a:spcBef>
              <a:buFont typeface="Calibri"/>
              <a:buChar char="•"/>
            </a:pPr>
            <a:endParaRPr sz="550"/>
          </a:p>
          <a:p>
            <a:pPr marL="270510" indent="-258445">
              <a:lnSpc>
                <a:spcPct val="100000"/>
              </a:lnSpc>
              <a:buFont typeface="Calibri"/>
              <a:buChar char="•"/>
              <a:tabLst>
                <a:tab pos="270510" algn="l"/>
              </a:tabLst>
            </a:pPr>
            <a:r>
              <a:rPr sz="2400" spc="0" dirty="0" smtClean="0">
                <a:latin typeface="Calibri"/>
                <a:cs typeface="Calibri"/>
              </a:rPr>
              <a:t>Cur</a:t>
            </a:r>
            <a:r>
              <a:rPr sz="2400" spc="-10" dirty="0" smtClean="0">
                <a:latin typeface="Calibri"/>
                <a:cs typeface="Calibri"/>
              </a:rPr>
              <a:t>re</a:t>
            </a:r>
            <a:r>
              <a:rPr sz="2400" spc="0" dirty="0" smtClean="0">
                <a:latin typeface="Calibri"/>
                <a:cs typeface="Calibri"/>
              </a:rPr>
              <a:t>nt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and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upcoming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rul</a:t>
            </a:r>
            <a:r>
              <a:rPr sz="2400" spc="5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s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and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guidance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Calibri"/>
              <a:buChar char="•"/>
            </a:pPr>
            <a:endParaRPr sz="550"/>
          </a:p>
          <a:p>
            <a:pPr marL="270510" indent="-258445">
              <a:lnSpc>
                <a:spcPct val="100000"/>
              </a:lnSpc>
              <a:buFont typeface="Calibri"/>
              <a:buChar char="•"/>
              <a:tabLst>
                <a:tab pos="270510" algn="l"/>
              </a:tabLst>
            </a:pPr>
            <a:r>
              <a:rPr sz="2400" spc="0" dirty="0" smtClean="0">
                <a:latin typeface="Calibri"/>
                <a:cs typeface="Calibri"/>
              </a:rPr>
              <a:t>Oz</a:t>
            </a:r>
            <a:r>
              <a:rPr sz="2400" spc="-15" dirty="0" smtClean="0">
                <a:latin typeface="Calibri"/>
                <a:cs typeface="Calibri"/>
              </a:rPr>
              <a:t>one</a:t>
            </a:r>
            <a:r>
              <a:rPr sz="2400" spc="1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from </a:t>
            </a:r>
            <a:r>
              <a:rPr sz="2400" spc="0" dirty="0" smtClean="0">
                <a:latin typeface="Calibri"/>
                <a:cs typeface="Calibri"/>
              </a:rPr>
              <a:t>background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</a:t>
            </a:r>
            <a:r>
              <a:rPr sz="2400" spc="-10" dirty="0" smtClean="0">
                <a:latin typeface="Calibri"/>
                <a:cs typeface="Calibri"/>
              </a:rPr>
              <a:t>o</a:t>
            </a:r>
            <a:r>
              <a:rPr sz="2400" spc="-15" dirty="0" smtClean="0">
                <a:latin typeface="Calibri"/>
                <a:cs typeface="Calibri"/>
              </a:rPr>
              <a:t>ur</a:t>
            </a:r>
            <a:r>
              <a:rPr sz="2400" spc="-5" dirty="0" smtClean="0">
                <a:latin typeface="Calibri"/>
                <a:cs typeface="Calibri"/>
              </a:rPr>
              <a:t>c</a:t>
            </a:r>
            <a:r>
              <a:rPr sz="2400" spc="-15" dirty="0" smtClean="0"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Calibri"/>
              <a:buChar char="•"/>
            </a:pPr>
            <a:endParaRPr sz="550"/>
          </a:p>
          <a:p>
            <a:pPr marL="270510" indent="-258445">
              <a:lnSpc>
                <a:spcPct val="100000"/>
              </a:lnSpc>
              <a:buFont typeface="Calibri"/>
              <a:buChar char="•"/>
              <a:tabLst>
                <a:tab pos="270510" algn="l"/>
              </a:tabLst>
            </a:pPr>
            <a:r>
              <a:rPr sz="2400" spc="0" dirty="0" smtClean="0">
                <a:latin typeface="Calibri"/>
                <a:cs typeface="Calibri"/>
              </a:rPr>
              <a:t>Designati</a:t>
            </a:r>
            <a:r>
              <a:rPr sz="2400" spc="-15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ns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schedule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8"/>
              </a:spcBef>
              <a:buFont typeface="Calibri"/>
              <a:buChar char="•"/>
            </a:pPr>
            <a:endParaRPr sz="550"/>
          </a:p>
          <a:p>
            <a:pPr marL="270510" indent="-258445">
              <a:lnSpc>
                <a:spcPct val="100000"/>
              </a:lnSpc>
              <a:buFont typeface="Calibri"/>
              <a:buChar char="•"/>
              <a:tabLst>
                <a:tab pos="270510" algn="l"/>
              </a:tabLst>
            </a:pPr>
            <a:r>
              <a:rPr sz="2400" spc="0" dirty="0" smtClean="0">
                <a:latin typeface="Calibri"/>
                <a:cs typeface="Calibri"/>
              </a:rPr>
              <a:t>Oz</a:t>
            </a:r>
            <a:r>
              <a:rPr sz="2400" spc="-15" dirty="0" smtClean="0">
                <a:latin typeface="Calibri"/>
                <a:cs typeface="Calibri"/>
              </a:rPr>
              <a:t>one</a:t>
            </a:r>
            <a:r>
              <a:rPr sz="2400" spc="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imple</a:t>
            </a:r>
            <a:r>
              <a:rPr sz="2400" spc="10" dirty="0" smtClean="0">
                <a:latin typeface="Calibri"/>
                <a:cs typeface="Calibri"/>
              </a:rPr>
              <a:t>m</a:t>
            </a:r>
            <a:r>
              <a:rPr sz="2400" spc="-15" dirty="0" smtClean="0">
                <a:latin typeface="Calibri"/>
                <a:cs typeface="Calibri"/>
              </a:rPr>
              <a:t>ent</a:t>
            </a:r>
            <a:r>
              <a:rPr sz="2400" spc="-10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tion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rule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Calibri"/>
              <a:buChar char="•"/>
            </a:pPr>
            <a:endParaRPr sz="550"/>
          </a:p>
          <a:p>
            <a:pPr marL="270510" indent="-258445">
              <a:lnSpc>
                <a:spcPct val="100000"/>
              </a:lnSpc>
              <a:buFont typeface="Calibri"/>
              <a:buChar char="•"/>
              <a:tabLst>
                <a:tab pos="270510" algn="l"/>
              </a:tabLst>
            </a:pPr>
            <a:r>
              <a:rPr sz="2400" spc="0" dirty="0" smtClean="0">
                <a:latin typeface="Calibri"/>
                <a:cs typeface="Calibri"/>
              </a:rPr>
              <a:t>Attain</a:t>
            </a:r>
            <a:r>
              <a:rPr sz="2400" spc="5" dirty="0" smtClean="0">
                <a:latin typeface="Calibri"/>
                <a:cs typeface="Calibri"/>
              </a:rPr>
              <a:t>m</a:t>
            </a:r>
            <a:r>
              <a:rPr sz="2400" spc="-15" dirty="0" smtClean="0">
                <a:latin typeface="Calibri"/>
                <a:cs typeface="Calibri"/>
              </a:rPr>
              <a:t>ent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plan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de</a:t>
            </a:r>
            <a:r>
              <a:rPr sz="2400" spc="-10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dlines and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attain</a:t>
            </a:r>
            <a:r>
              <a:rPr sz="2400" spc="5" dirty="0" smtClean="0">
                <a:latin typeface="Calibri"/>
                <a:cs typeface="Calibri"/>
              </a:rPr>
              <a:t>m</a:t>
            </a:r>
            <a:r>
              <a:rPr sz="2400" spc="-15" dirty="0" smtClean="0">
                <a:latin typeface="Calibri"/>
                <a:cs typeface="Calibri"/>
              </a:rPr>
              <a:t>ent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dat</a:t>
            </a:r>
            <a:r>
              <a:rPr sz="2400" spc="-10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3716" y="76200"/>
            <a:ext cx="1161287" cy="116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516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FFFFFF"/>
                </a:solidFill>
                <a:latin typeface="Calibri"/>
                <a:cs typeface="Calibri"/>
              </a:rPr>
              <a:t>Memo</a:t>
            </a:r>
            <a:r>
              <a:rPr sz="2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Act</a:t>
            </a:r>
            <a:r>
              <a:rPr sz="2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r>
              <a:rPr sz="2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Assis</a:t>
            </a:r>
            <a:r>
              <a:rPr sz="2400" b="1" spc="-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ant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ministra</a:t>
            </a:r>
            <a:r>
              <a:rPr sz="2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3339" y="1267205"/>
            <a:ext cx="7861934" cy="49441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1270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000" dirty="0" smtClean="0">
                <a:latin typeface="Calibri"/>
                <a:cs typeface="Calibri"/>
              </a:rPr>
              <a:t>EPA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w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ll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wo</a:t>
            </a:r>
            <a:r>
              <a:rPr sz="2000" spc="-10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k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w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th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stat</a:t>
            </a:r>
            <a:r>
              <a:rPr sz="2000" spc="5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,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tr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bal,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local and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fede</a:t>
            </a:r>
            <a:r>
              <a:rPr sz="2000" spc="-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al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agencies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to 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mp</a:t>
            </a:r>
            <a:r>
              <a:rPr sz="2000" spc="-10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ent the </a:t>
            </a:r>
            <a:r>
              <a:rPr sz="2000" spc="5" dirty="0" smtClean="0">
                <a:latin typeface="Calibri"/>
                <a:cs typeface="Calibri"/>
              </a:rPr>
              <a:t>u</a:t>
            </a:r>
            <a:r>
              <a:rPr sz="2000" spc="0" dirty="0" smtClean="0">
                <a:latin typeface="Calibri"/>
                <a:cs typeface="Calibri"/>
              </a:rPr>
              <a:t>pdated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standards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in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way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that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ma</a:t>
            </a:r>
            <a:r>
              <a:rPr sz="2000" spc="-10" dirty="0" smtClean="0">
                <a:latin typeface="Calibri"/>
                <a:cs typeface="Calibri"/>
              </a:rPr>
              <a:t>x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iz</a:t>
            </a:r>
            <a:r>
              <a:rPr sz="2000" spc="-5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s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com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on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ense,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fl</a:t>
            </a:r>
            <a:r>
              <a:rPr sz="2000" spc="-5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x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bil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ty and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cost</a:t>
            </a:r>
            <a:r>
              <a:rPr sz="2000" spc="-5" dirty="0" smtClean="0">
                <a:latin typeface="Calibri"/>
                <a:cs typeface="Calibri"/>
              </a:rPr>
              <a:t>-</a:t>
            </a:r>
            <a:r>
              <a:rPr sz="2000" spc="0" dirty="0" smtClean="0">
                <a:latin typeface="Calibri"/>
                <a:cs typeface="Calibri"/>
              </a:rPr>
              <a:t>effecti</a:t>
            </a:r>
            <a:r>
              <a:rPr sz="2000" spc="-5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enes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,</a:t>
            </a:r>
            <a:r>
              <a:rPr sz="2000" spc="3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whi</a:t>
            </a:r>
            <a:r>
              <a:rPr sz="2000" spc="-10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e fol</a:t>
            </a:r>
            <a:r>
              <a:rPr sz="2000" spc="-10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ow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ng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the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requir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m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nts</a:t>
            </a:r>
            <a:r>
              <a:rPr sz="2000" spc="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of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the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Cl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an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Air A</a:t>
            </a:r>
            <a:r>
              <a:rPr sz="2000" spc="5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t.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79"/>
              </a:spcBef>
            </a:pPr>
            <a:endParaRPr sz="1000"/>
          </a:p>
          <a:p>
            <a:pPr marL="269875" marR="201295" indent="-257810">
              <a:lnSpc>
                <a:spcPct val="100000"/>
              </a:lnSpc>
              <a:buFont typeface="Calibri"/>
              <a:buChar char="•"/>
              <a:tabLst>
                <a:tab pos="269875" algn="l"/>
              </a:tabLst>
            </a:pPr>
            <a:r>
              <a:rPr sz="2000" dirty="0" smtClean="0">
                <a:latin typeface="Calibri"/>
                <a:cs typeface="Calibri"/>
              </a:rPr>
              <a:t>Memo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sued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w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th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the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re</a:t>
            </a:r>
            <a:r>
              <a:rPr sz="2000" spc="-10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ed</a:t>
            </a:r>
            <a:r>
              <a:rPr sz="2000" spc="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standards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outlines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5" dirty="0" smtClean="0">
                <a:latin typeface="Calibri"/>
                <a:cs typeface="Calibri"/>
              </a:rPr>
              <a:t>h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agenc</a:t>
            </a:r>
            <a:r>
              <a:rPr sz="2000" spc="5" dirty="0" smtClean="0">
                <a:latin typeface="Calibri"/>
                <a:cs typeface="Calibri"/>
              </a:rPr>
              <a:t>y</a:t>
            </a:r>
            <a:r>
              <a:rPr sz="2000" spc="0" dirty="0" smtClean="0">
                <a:latin typeface="Calibri"/>
                <a:cs typeface="Calibri"/>
              </a:rPr>
              <a:t>’s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plans for addre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s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ng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is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ues</a:t>
            </a:r>
            <a:r>
              <a:rPr sz="2000" spc="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re</a:t>
            </a:r>
            <a:r>
              <a:rPr sz="2000" spc="-10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ated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to: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10"/>
              </a:spcBef>
              <a:buFont typeface="Calibri"/>
              <a:buChar char="•"/>
            </a:pPr>
            <a:endParaRPr sz="600"/>
          </a:p>
          <a:p>
            <a:pPr marL="570230" lvl="1" indent="-215265">
              <a:lnSpc>
                <a:spcPct val="100000"/>
              </a:lnSpc>
              <a:buFont typeface="Arial"/>
              <a:buChar char="•"/>
              <a:tabLst>
                <a:tab pos="570230" algn="l"/>
              </a:tabLst>
            </a:pPr>
            <a:r>
              <a:rPr sz="1800" dirty="0" smtClean="0">
                <a:latin typeface="Calibri"/>
                <a:cs typeface="Calibri"/>
              </a:rPr>
              <a:t>G</a:t>
            </a:r>
            <a:r>
              <a:rPr sz="1800" spc="5" dirty="0" smtClean="0">
                <a:latin typeface="Calibri"/>
                <a:cs typeface="Calibri"/>
              </a:rPr>
              <a:t>u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dan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20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ava</a:t>
            </a:r>
            <a:r>
              <a:rPr sz="1800" spc="-5" dirty="0" smtClean="0">
                <a:latin typeface="Calibri"/>
                <a:cs typeface="Calibri"/>
              </a:rPr>
              <a:t>il</a:t>
            </a:r>
            <a:r>
              <a:rPr sz="1800" spc="0" dirty="0" smtClean="0">
                <a:latin typeface="Calibri"/>
                <a:cs typeface="Calibri"/>
              </a:rPr>
              <a:t>able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to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age</a:t>
            </a:r>
            <a:r>
              <a:rPr sz="1800" spc="-5" dirty="0" smtClean="0">
                <a:latin typeface="Calibri"/>
                <a:cs typeface="Calibri"/>
              </a:rPr>
              <a:t>n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5" dirty="0" smtClean="0">
                <a:latin typeface="Calibri"/>
                <a:cs typeface="Calibri"/>
              </a:rPr>
              <a:t>s;</a:t>
            </a:r>
            <a:endParaRPr sz="1800">
              <a:latin typeface="Calibri"/>
              <a:cs typeface="Calibri"/>
            </a:endParaRPr>
          </a:p>
          <a:p>
            <a:pPr marL="570230" lvl="1" indent="-215265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570230" algn="l"/>
              </a:tabLst>
            </a:pPr>
            <a:r>
              <a:rPr sz="1800" dirty="0" smtClean="0">
                <a:latin typeface="Calibri"/>
                <a:cs typeface="Calibri"/>
              </a:rPr>
              <a:t>Ensur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ng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maj</a:t>
            </a:r>
            <a:r>
              <a:rPr sz="1800" spc="-10" dirty="0" smtClean="0">
                <a:latin typeface="Calibri"/>
                <a:cs typeface="Calibri"/>
              </a:rPr>
              <a:t>or source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p</a:t>
            </a:r>
            <a:r>
              <a:rPr sz="1800" spc="-5" dirty="0" smtClean="0">
                <a:latin typeface="Calibri"/>
                <a:cs typeface="Calibri"/>
              </a:rPr>
              <a:t>e</a:t>
            </a:r>
            <a:r>
              <a:rPr sz="1800" spc="-15" dirty="0" smtClean="0">
                <a:latin typeface="Calibri"/>
                <a:cs typeface="Calibri"/>
              </a:rPr>
              <a:t>rmi</a:t>
            </a:r>
            <a:r>
              <a:rPr sz="1800" spc="-10" dirty="0" smtClean="0">
                <a:latin typeface="Calibri"/>
                <a:cs typeface="Calibri"/>
              </a:rPr>
              <a:t>t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ng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s 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5" dirty="0" smtClean="0">
                <a:latin typeface="Calibri"/>
                <a:cs typeface="Calibri"/>
              </a:rPr>
              <a:t>f</a:t>
            </a:r>
            <a:r>
              <a:rPr sz="1800" spc="-10" dirty="0" smtClean="0">
                <a:latin typeface="Calibri"/>
                <a:cs typeface="Calibri"/>
              </a:rPr>
              <a:t>f</a:t>
            </a:r>
            <a:r>
              <a:rPr sz="1800" spc="-5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t</a:t>
            </a:r>
            <a:r>
              <a:rPr sz="1800" spc="-10" dirty="0" smtClean="0">
                <a:latin typeface="Calibri"/>
                <a:cs typeface="Calibri"/>
              </a:rPr>
              <a:t>ive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and 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5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fi</a:t>
            </a:r>
            <a:r>
              <a:rPr sz="1800" spc="-10" dirty="0" smtClean="0">
                <a:latin typeface="Calibri"/>
                <a:cs typeface="Calibri"/>
              </a:rPr>
              <a:t>c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5" dirty="0" smtClean="0">
                <a:latin typeface="Calibri"/>
                <a:cs typeface="Calibri"/>
              </a:rPr>
              <a:t>n</a:t>
            </a:r>
            <a:r>
              <a:rPr sz="1800" spc="-10" dirty="0" smtClean="0">
                <a:latin typeface="Calibri"/>
                <a:cs typeface="Calibri"/>
              </a:rPr>
              <a:t>t;</a:t>
            </a:r>
            <a:endParaRPr sz="1800">
              <a:latin typeface="Calibri"/>
              <a:cs typeface="Calibri"/>
            </a:endParaRPr>
          </a:p>
          <a:p>
            <a:pPr marL="570230" lvl="1" indent="-21526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570230" algn="l"/>
              </a:tabLst>
            </a:pPr>
            <a:r>
              <a:rPr sz="1800" dirty="0" smtClean="0">
                <a:latin typeface="Calibri"/>
                <a:cs typeface="Calibri"/>
              </a:rPr>
              <a:t>Designat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ng</a:t>
            </a:r>
            <a:r>
              <a:rPr sz="1800" spc="20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area</a:t>
            </a:r>
            <a:r>
              <a:rPr sz="1800" spc="-5" dirty="0" smtClean="0">
                <a:latin typeface="Calibri"/>
                <a:cs typeface="Calibri"/>
              </a:rPr>
              <a:t>s;</a:t>
            </a:r>
            <a:endParaRPr sz="1800">
              <a:latin typeface="Calibri"/>
              <a:cs typeface="Calibri"/>
            </a:endParaRPr>
          </a:p>
          <a:p>
            <a:pPr marL="570230" lvl="1" indent="-21526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570230" algn="l"/>
              </a:tabLst>
            </a:pPr>
            <a:r>
              <a:rPr sz="1800" spc="-10" dirty="0" smtClean="0">
                <a:latin typeface="Calibri"/>
                <a:cs typeface="Calibri"/>
              </a:rPr>
              <a:t>B</a:t>
            </a:r>
            <a:r>
              <a:rPr sz="1800" spc="-5" dirty="0" smtClean="0">
                <a:latin typeface="Calibri"/>
                <a:cs typeface="Calibri"/>
              </a:rPr>
              <a:t>a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kground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ozone;</a:t>
            </a:r>
            <a:endParaRPr sz="1800">
              <a:latin typeface="Calibri"/>
              <a:cs typeface="Calibri"/>
            </a:endParaRPr>
          </a:p>
          <a:p>
            <a:pPr marL="570230" lvl="1" indent="-215265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570230" algn="l"/>
              </a:tabLst>
            </a:pPr>
            <a:r>
              <a:rPr sz="1800" dirty="0" smtClean="0">
                <a:latin typeface="Calibri"/>
                <a:cs typeface="Calibri"/>
              </a:rPr>
              <a:t>Intersta</a:t>
            </a:r>
            <a:r>
              <a:rPr sz="1800" spc="-1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10" dirty="0" smtClean="0">
                <a:latin typeface="Calibri"/>
                <a:cs typeface="Calibri"/>
              </a:rPr>
              <a:t>z</a:t>
            </a:r>
            <a:r>
              <a:rPr sz="1800" spc="0" dirty="0" smtClean="0">
                <a:latin typeface="Calibri"/>
                <a:cs typeface="Calibri"/>
              </a:rPr>
              <a:t>one</a:t>
            </a:r>
            <a:r>
              <a:rPr sz="1800" spc="2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</a:t>
            </a:r>
            <a:r>
              <a:rPr sz="1800" spc="-1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anspor</a:t>
            </a:r>
            <a:r>
              <a:rPr sz="1800" spc="-10" dirty="0" smtClean="0">
                <a:latin typeface="Calibri"/>
                <a:cs typeface="Calibri"/>
              </a:rPr>
              <a:t>t</a:t>
            </a:r>
            <a:r>
              <a:rPr sz="1800" spc="-5" dirty="0" smtClean="0">
                <a:latin typeface="Calibri"/>
                <a:cs typeface="Calibri"/>
              </a:rPr>
              <a:t>;</a:t>
            </a:r>
            <a:endParaRPr sz="1800">
              <a:latin typeface="Calibri"/>
              <a:cs typeface="Calibri"/>
            </a:endParaRPr>
          </a:p>
          <a:p>
            <a:pPr marL="570230" lvl="1" indent="-21526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570230" algn="l"/>
              </a:tabLst>
            </a:pPr>
            <a:r>
              <a:rPr sz="1800" dirty="0" smtClean="0">
                <a:latin typeface="Calibri"/>
                <a:cs typeface="Calibri"/>
              </a:rPr>
              <a:t>The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hal</a:t>
            </a:r>
            <a:r>
              <a:rPr sz="1800" spc="-10" dirty="0" smtClean="0">
                <a:latin typeface="Calibri"/>
                <a:cs typeface="Calibri"/>
              </a:rPr>
              <a:t>le</a:t>
            </a:r>
            <a:r>
              <a:rPr sz="1800" spc="-5" dirty="0" smtClean="0">
                <a:latin typeface="Calibri"/>
                <a:cs typeface="Calibri"/>
              </a:rPr>
              <a:t>n</a:t>
            </a:r>
            <a:r>
              <a:rPr sz="1800" spc="-10" dirty="0" smtClean="0">
                <a:latin typeface="Calibri"/>
                <a:cs typeface="Calibri"/>
              </a:rPr>
              <a:t>g</a:t>
            </a:r>
            <a:r>
              <a:rPr sz="1800" spc="-5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of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redu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ng</a:t>
            </a:r>
            <a:r>
              <a:rPr sz="1800" spc="2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ozone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n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Cal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fornia;</a:t>
            </a:r>
            <a:endParaRPr sz="1800">
              <a:latin typeface="Calibri"/>
              <a:cs typeface="Calibri"/>
            </a:endParaRPr>
          </a:p>
          <a:p>
            <a:pPr marL="570230" lvl="1" indent="-21526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570230" algn="l"/>
              </a:tabLst>
            </a:pPr>
            <a:r>
              <a:rPr sz="1800" dirty="0" smtClean="0">
                <a:latin typeface="Calibri"/>
                <a:cs typeface="Calibri"/>
              </a:rPr>
              <a:t>Mana</a:t>
            </a:r>
            <a:r>
              <a:rPr sz="1800" spc="5" dirty="0" smtClean="0">
                <a:latin typeface="Calibri"/>
                <a:cs typeface="Calibri"/>
              </a:rPr>
              <a:t>g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ng</a:t>
            </a:r>
            <a:r>
              <a:rPr sz="1800" spc="2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monit</a:t>
            </a:r>
            <a:r>
              <a:rPr sz="1800" spc="-10" dirty="0" smtClean="0">
                <a:latin typeface="Calibri"/>
                <a:cs typeface="Calibri"/>
              </a:rPr>
              <a:t>o</a:t>
            </a:r>
            <a:r>
              <a:rPr sz="1800" spc="0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ng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n</a:t>
            </a:r>
            <a:r>
              <a:rPr sz="1800" spc="-5" dirty="0" smtClean="0">
                <a:latin typeface="Calibri"/>
                <a:cs typeface="Calibri"/>
              </a:rPr>
              <a:t>e</a:t>
            </a:r>
            <a:r>
              <a:rPr sz="1800" spc="-10" dirty="0" smtClean="0">
                <a:latin typeface="Calibri"/>
                <a:cs typeface="Calibri"/>
              </a:rPr>
              <a:t>t</a:t>
            </a:r>
            <a:r>
              <a:rPr sz="1800" spc="-20" dirty="0" smtClean="0">
                <a:latin typeface="Calibri"/>
                <a:cs typeface="Calibri"/>
              </a:rPr>
              <a:t>w</a:t>
            </a:r>
            <a:r>
              <a:rPr sz="1800" spc="-10" dirty="0" smtClean="0">
                <a:latin typeface="Calibri"/>
                <a:cs typeface="Calibri"/>
              </a:rPr>
              <a:t>or</a:t>
            </a:r>
            <a:r>
              <a:rPr sz="1800" spc="-20" dirty="0" smtClean="0">
                <a:latin typeface="Calibri"/>
                <a:cs typeface="Calibri"/>
              </a:rPr>
              <a:t>k</a:t>
            </a:r>
            <a:r>
              <a:rPr sz="1800" spc="-10" dirty="0" smtClean="0">
                <a:latin typeface="Calibri"/>
                <a:cs typeface="Calibri"/>
              </a:rPr>
              <a:t>s;</a:t>
            </a:r>
            <a:endParaRPr sz="1800">
              <a:latin typeface="Calibri"/>
              <a:cs typeface="Calibri"/>
            </a:endParaRPr>
          </a:p>
          <a:p>
            <a:pPr marL="570230" lvl="1" indent="-215265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570230" algn="l"/>
              </a:tabLst>
            </a:pPr>
            <a:r>
              <a:rPr sz="1800" dirty="0" smtClean="0">
                <a:latin typeface="Calibri"/>
                <a:cs typeface="Calibri"/>
              </a:rPr>
              <a:t>Em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5" dirty="0" smtClean="0">
                <a:latin typeface="Calibri"/>
                <a:cs typeface="Calibri"/>
              </a:rPr>
              <a:t>s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ons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from wi</a:t>
            </a:r>
            <a:r>
              <a:rPr sz="1800" spc="-5" dirty="0" smtClean="0">
                <a:latin typeface="Calibri"/>
                <a:cs typeface="Calibri"/>
              </a:rPr>
              <a:t>l</a:t>
            </a:r>
            <a:r>
              <a:rPr sz="1800" spc="0" dirty="0" smtClean="0">
                <a:latin typeface="Calibri"/>
                <a:cs typeface="Calibri"/>
              </a:rPr>
              <a:t>dland</a:t>
            </a:r>
            <a:r>
              <a:rPr sz="1800" spc="3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fi</a:t>
            </a:r>
            <a:r>
              <a:rPr sz="1800" spc="-10" dirty="0" smtClean="0">
                <a:latin typeface="Calibri"/>
                <a:cs typeface="Calibri"/>
              </a:rPr>
              <a:t>re</a:t>
            </a:r>
            <a:r>
              <a:rPr sz="1800" spc="-5" dirty="0" smtClean="0">
                <a:latin typeface="Calibri"/>
                <a:cs typeface="Calibri"/>
              </a:rPr>
              <a:t>s; and</a:t>
            </a:r>
            <a:endParaRPr sz="1800">
              <a:latin typeface="Calibri"/>
              <a:cs typeface="Calibri"/>
            </a:endParaRPr>
          </a:p>
          <a:p>
            <a:pPr marL="570230" lvl="1" indent="-21526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570230" algn="l"/>
              </a:tabLst>
            </a:pPr>
            <a:r>
              <a:rPr sz="1800" dirty="0" smtClean="0">
                <a:latin typeface="Calibri"/>
                <a:cs typeface="Calibri"/>
              </a:rPr>
              <a:t>Transp</a:t>
            </a:r>
            <a:r>
              <a:rPr sz="1800" spc="-10" dirty="0" smtClean="0">
                <a:latin typeface="Calibri"/>
                <a:cs typeface="Calibri"/>
              </a:rPr>
              <a:t>or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at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on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planning.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339" y="6236715"/>
            <a:ext cx="489331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9875" indent="-257810">
              <a:lnSpc>
                <a:spcPct val="100000"/>
              </a:lnSpc>
              <a:buFont typeface="Calibri"/>
              <a:buChar char="•"/>
              <a:tabLst>
                <a:tab pos="269875" algn="l"/>
              </a:tabLst>
            </a:pPr>
            <a:r>
              <a:rPr sz="2000" dirty="0" smtClean="0">
                <a:latin typeface="Calibri"/>
                <a:cs typeface="Calibri"/>
              </a:rPr>
              <a:t>Memo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ava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lable</a:t>
            </a:r>
            <a:r>
              <a:rPr sz="2000" spc="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at: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u="heavy" spc="0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htt</a:t>
            </a:r>
            <a:r>
              <a:rPr sz="2000" u="heavy" spc="5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2000" u="heavy" spc="0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:</a:t>
            </a:r>
            <a:r>
              <a:rPr sz="2000" u="heavy" spc="5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//</a:t>
            </a:r>
            <a:r>
              <a:rPr sz="2000" u="heavy" spc="0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go</a:t>
            </a:r>
            <a:r>
              <a:rPr sz="2000" u="heavy" spc="-10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2000" u="heavy" spc="0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usa.g</a:t>
            </a:r>
            <a:r>
              <a:rPr sz="2000" u="heavy" spc="-10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000" u="heavy" spc="0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v/</a:t>
            </a:r>
            <a:r>
              <a:rPr sz="2000" u="heavy" spc="-10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3</a:t>
            </a:r>
            <a:r>
              <a:rPr sz="2000" u="heavy" spc="0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2000" u="heavy" spc="5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000" u="heavy" spc="-10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2000" u="heavy" spc="0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04707" y="6291833"/>
            <a:ext cx="17526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dirty="0" smtClean="0">
                <a:latin typeface="Arial"/>
                <a:cs typeface="Arial"/>
              </a:rPr>
              <a:t>21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3716" y="76200"/>
            <a:ext cx="1161287" cy="116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8643" y="271398"/>
            <a:ext cx="3565525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PSD</a:t>
            </a:r>
            <a:r>
              <a:rPr sz="2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28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itting</a:t>
            </a:r>
            <a:r>
              <a:rPr sz="2800" b="1" spc="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Updates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50" dirty="0" smtClean="0">
                <a:latin typeface="Arial"/>
                <a:cs typeface="Arial"/>
              </a:rPr>
              <a:t>22</a:t>
            </a:fld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741" y="1263284"/>
            <a:ext cx="7701915" cy="44551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9875" marR="204470" indent="-257810">
              <a:lnSpc>
                <a:spcPct val="100099"/>
              </a:lnSpc>
              <a:buFont typeface="Calibri"/>
              <a:buChar char="•"/>
              <a:tabLst>
                <a:tab pos="269875" algn="l"/>
              </a:tabLst>
            </a:pPr>
            <a:r>
              <a:rPr sz="2400" spc="0" dirty="0" smtClean="0">
                <a:latin typeface="Calibri"/>
                <a:cs typeface="Calibri"/>
              </a:rPr>
              <a:t>Rule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includ</a:t>
            </a:r>
            <a:r>
              <a:rPr sz="2400" spc="5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s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grandfathering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pro</a:t>
            </a:r>
            <a:r>
              <a:rPr sz="2400" spc="-10" dirty="0" smtClean="0">
                <a:latin typeface="Calibri"/>
                <a:cs typeface="Calibri"/>
              </a:rPr>
              <a:t>v</a:t>
            </a:r>
            <a:r>
              <a:rPr sz="2400" spc="0" dirty="0" smtClean="0">
                <a:latin typeface="Calibri"/>
                <a:cs typeface="Calibri"/>
              </a:rPr>
              <a:t>isi</a:t>
            </a:r>
            <a:r>
              <a:rPr sz="2400" spc="-10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n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to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a</a:t>
            </a:r>
            <a:r>
              <a:rPr sz="2400" spc="-25" dirty="0" smtClean="0">
                <a:latin typeface="Calibri"/>
                <a:cs typeface="Calibri"/>
              </a:rPr>
              <a:t>v</a:t>
            </a:r>
            <a:r>
              <a:rPr sz="2400" spc="0" dirty="0" smtClean="0">
                <a:latin typeface="Calibri"/>
                <a:cs typeface="Calibri"/>
              </a:rPr>
              <a:t>oid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del</a:t>
            </a:r>
            <a:r>
              <a:rPr sz="2400" spc="5" dirty="0" smtClean="0">
                <a:latin typeface="Calibri"/>
                <a:cs typeface="Calibri"/>
              </a:rPr>
              <a:t>a</a:t>
            </a:r>
            <a:r>
              <a:rPr sz="2400" spc="-15" dirty="0" smtClean="0">
                <a:latin typeface="Calibri"/>
                <a:cs typeface="Calibri"/>
              </a:rPr>
              <a:t>y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of c</a:t>
            </a:r>
            <a:r>
              <a:rPr sz="2400" spc="5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rtain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pending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applications.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Permit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can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be is</a:t>
            </a:r>
            <a:r>
              <a:rPr sz="2400" spc="-10" dirty="0" smtClean="0">
                <a:latin typeface="Calibri"/>
                <a:cs typeface="Calibri"/>
              </a:rPr>
              <a:t>s</a:t>
            </a:r>
            <a:r>
              <a:rPr sz="2400" spc="0" dirty="0" smtClean="0">
                <a:latin typeface="Calibri"/>
                <a:cs typeface="Calibri"/>
              </a:rPr>
              <a:t>ued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under </a:t>
            </a:r>
            <a:r>
              <a:rPr sz="2400" spc="-10" dirty="0" smtClean="0">
                <a:latin typeface="Calibri"/>
                <a:cs typeface="Calibri"/>
              </a:rPr>
              <a:t>te</a:t>
            </a:r>
            <a:r>
              <a:rPr sz="2400" spc="-5" dirty="0" smtClean="0">
                <a:latin typeface="Calibri"/>
                <a:cs typeface="Calibri"/>
              </a:rPr>
              <a:t>r</a:t>
            </a:r>
            <a:r>
              <a:rPr sz="2400" spc="-15" dirty="0" smtClean="0">
                <a:latin typeface="Calibri"/>
                <a:cs typeface="Calibri"/>
              </a:rPr>
              <a:t>ms </a:t>
            </a:r>
            <a:r>
              <a:rPr sz="2400" spc="0" dirty="0" smtClean="0">
                <a:latin typeface="Calibri"/>
                <a:cs typeface="Calibri"/>
              </a:rPr>
              <a:t>of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complian</a:t>
            </a:r>
            <a:r>
              <a:rPr sz="2400" spc="5" dirty="0" smtClean="0">
                <a:latin typeface="Calibri"/>
                <a:cs typeface="Calibri"/>
              </a:rPr>
              <a:t>c</a:t>
            </a:r>
            <a:r>
              <a:rPr sz="2400" spc="-15" dirty="0" smtClean="0">
                <a:latin typeface="Calibri"/>
                <a:cs typeface="Calibri"/>
              </a:rPr>
              <a:t>e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with</a:t>
            </a:r>
            <a:r>
              <a:rPr sz="2400" spc="-15" dirty="0" smtClean="0">
                <a:latin typeface="Calibri"/>
                <a:cs typeface="Calibri"/>
              </a:rPr>
              <a:t> the 20</a:t>
            </a:r>
            <a:r>
              <a:rPr sz="2400" spc="-30" dirty="0" smtClean="0">
                <a:latin typeface="Calibri"/>
                <a:cs typeface="Calibri"/>
              </a:rPr>
              <a:t>0</a:t>
            </a:r>
            <a:r>
              <a:rPr sz="2400" spc="-15" dirty="0" smtClean="0">
                <a:latin typeface="Calibri"/>
                <a:cs typeface="Calibri"/>
              </a:rPr>
              <a:t>8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oz</a:t>
            </a:r>
            <a:r>
              <a:rPr sz="2400" spc="-15" dirty="0" smtClean="0">
                <a:latin typeface="Calibri"/>
                <a:cs typeface="Calibri"/>
              </a:rPr>
              <a:t>one</a:t>
            </a:r>
            <a:r>
              <a:rPr sz="2400" spc="1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NAAQ</a:t>
            </a:r>
            <a:r>
              <a:rPr sz="2400" spc="0" dirty="0" smtClean="0">
                <a:latin typeface="Calibri"/>
                <a:cs typeface="Calibri"/>
              </a:rPr>
              <a:t>S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if </a:t>
            </a:r>
            <a:r>
              <a:rPr sz="2400" spc="-10" dirty="0" smtClean="0">
                <a:latin typeface="Calibri"/>
                <a:cs typeface="Calibri"/>
              </a:rPr>
              <a:t>either: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8"/>
              </a:spcBef>
              <a:buFont typeface="Calibri"/>
              <a:buChar char="•"/>
            </a:pPr>
            <a:endParaRPr sz="500"/>
          </a:p>
          <a:p>
            <a:pPr marL="570230" marR="12700" lvl="1" indent="-215265">
              <a:lnSpc>
                <a:spcPct val="100000"/>
              </a:lnSpc>
              <a:buFont typeface="Arial"/>
              <a:buChar char="•"/>
              <a:tabLst>
                <a:tab pos="570230" algn="l"/>
              </a:tabLst>
            </a:pPr>
            <a:r>
              <a:rPr sz="2000" spc="0" dirty="0" smtClean="0">
                <a:latin typeface="Calibri"/>
                <a:cs typeface="Calibri"/>
              </a:rPr>
              <a:t>The perm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tting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agency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has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forma</a:t>
            </a:r>
            <a:r>
              <a:rPr sz="2000" spc="-10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ly dete</a:t>
            </a:r>
            <a:r>
              <a:rPr sz="2000" spc="-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m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ned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the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appl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cation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to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be complete as of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Oct.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1,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2</a:t>
            </a:r>
            <a:r>
              <a:rPr sz="2000" spc="5" dirty="0" smtClean="0">
                <a:latin typeface="Calibri"/>
                <a:cs typeface="Calibri"/>
              </a:rPr>
              <a:t>0</a:t>
            </a:r>
            <a:r>
              <a:rPr sz="2000" spc="0" dirty="0" smtClean="0">
                <a:latin typeface="Calibri"/>
                <a:cs typeface="Calibri"/>
              </a:rPr>
              <a:t>1</a:t>
            </a:r>
            <a:r>
              <a:rPr sz="2000" spc="5" dirty="0" smtClean="0">
                <a:latin typeface="Calibri"/>
                <a:cs typeface="Calibri"/>
              </a:rPr>
              <a:t>5</a:t>
            </a:r>
            <a:r>
              <a:rPr sz="2000" spc="0" dirty="0" smtClean="0">
                <a:latin typeface="Calibri"/>
                <a:cs typeface="Calibri"/>
              </a:rPr>
              <a:t>;</a:t>
            </a:r>
            <a:r>
              <a:rPr sz="2000" spc="-3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  <a:p>
            <a:pPr marL="570230" marR="21590" lvl="1" indent="-215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570230" algn="l"/>
              </a:tabLst>
            </a:pPr>
            <a:r>
              <a:rPr sz="2000" spc="0" dirty="0" smtClean="0">
                <a:latin typeface="Calibri"/>
                <a:cs typeface="Calibri"/>
              </a:rPr>
              <a:t>The publ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c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notice for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 draft per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it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or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pre</a:t>
            </a:r>
            <a:r>
              <a:rPr sz="2000" spc="-10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-15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ina</a:t>
            </a:r>
            <a:r>
              <a:rPr sz="2000" spc="-10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y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dete</a:t>
            </a:r>
            <a:r>
              <a:rPr sz="2000" spc="-10" dirty="0" smtClean="0">
                <a:latin typeface="Calibri"/>
                <a:cs typeface="Calibri"/>
              </a:rPr>
              <a:t>rm</a:t>
            </a:r>
            <a:r>
              <a:rPr sz="2000" spc="0" dirty="0" smtClean="0">
                <a:latin typeface="Calibri"/>
                <a:cs typeface="Calibri"/>
              </a:rPr>
              <a:t>inat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on has been publ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shed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prior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to the date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re</a:t>
            </a:r>
            <a:r>
              <a:rPr sz="2000" spc="-10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ed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ozone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standards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5" dirty="0" smtClean="0">
                <a:latin typeface="Calibri"/>
                <a:cs typeface="Calibri"/>
              </a:rPr>
              <a:t>b</a:t>
            </a:r>
            <a:r>
              <a:rPr sz="2000" spc="0" dirty="0" smtClean="0">
                <a:latin typeface="Calibri"/>
                <a:cs typeface="Calibri"/>
              </a:rPr>
              <a:t>ecome effecti</a:t>
            </a:r>
            <a:r>
              <a:rPr sz="2000" spc="-5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(</a:t>
            </a:r>
            <a:r>
              <a:rPr sz="2000" spc="5" dirty="0" smtClean="0">
                <a:latin typeface="Calibri"/>
                <a:cs typeface="Calibri"/>
              </a:rPr>
              <a:t>6</a:t>
            </a:r>
            <a:r>
              <a:rPr sz="2000" spc="0" dirty="0" smtClean="0">
                <a:latin typeface="Calibri"/>
                <a:cs typeface="Calibri"/>
              </a:rPr>
              <a:t>0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da</a:t>
            </a:r>
            <a:r>
              <a:rPr sz="2000" spc="5" dirty="0" smtClean="0">
                <a:latin typeface="Calibri"/>
                <a:cs typeface="Calibri"/>
              </a:rPr>
              <a:t>y</a:t>
            </a:r>
            <a:r>
              <a:rPr sz="2000" spc="0" dirty="0" smtClean="0">
                <a:latin typeface="Calibri"/>
                <a:cs typeface="Calibri"/>
              </a:rPr>
              <a:t>s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after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publication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in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the </a:t>
            </a:r>
            <a:r>
              <a:rPr sz="2000" spc="5" dirty="0" smtClean="0">
                <a:latin typeface="Calibri"/>
                <a:cs typeface="Calibri"/>
              </a:rPr>
              <a:t>F</a:t>
            </a:r>
            <a:r>
              <a:rPr sz="2000" spc="0" dirty="0" smtClean="0">
                <a:latin typeface="Calibri"/>
                <a:cs typeface="Calibri"/>
              </a:rPr>
              <a:t>ederal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Registe</a:t>
            </a:r>
            <a:r>
              <a:rPr sz="2000" spc="-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).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ts val="500"/>
              </a:lnSpc>
              <a:spcBef>
                <a:spcPts val="47"/>
              </a:spcBef>
              <a:buFont typeface="Arial"/>
              <a:buChar char="•"/>
            </a:pPr>
            <a:endParaRPr sz="500"/>
          </a:p>
          <a:p>
            <a:pPr marL="269875" indent="-257810">
              <a:lnSpc>
                <a:spcPct val="100000"/>
              </a:lnSpc>
              <a:buFont typeface="Calibri"/>
              <a:buChar char="•"/>
              <a:tabLst>
                <a:tab pos="269875" algn="l"/>
              </a:tabLst>
            </a:pPr>
            <a:r>
              <a:rPr sz="2400" spc="0" dirty="0" smtClean="0">
                <a:latin typeface="Calibri"/>
                <a:cs typeface="Calibri"/>
              </a:rPr>
              <a:t>Complian</a:t>
            </a:r>
            <a:r>
              <a:rPr sz="2400" spc="5" dirty="0" smtClean="0">
                <a:latin typeface="Calibri"/>
                <a:cs typeface="Calibri"/>
              </a:rPr>
              <a:t>c</a:t>
            </a:r>
            <a:r>
              <a:rPr sz="2400" spc="-15" dirty="0" smtClean="0">
                <a:latin typeface="Calibri"/>
                <a:cs typeface="Calibri"/>
              </a:rPr>
              <a:t>e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dem</a:t>
            </a:r>
            <a:r>
              <a:rPr sz="2400" spc="0" dirty="0" smtClean="0">
                <a:latin typeface="Calibri"/>
                <a:cs typeface="Calibri"/>
              </a:rPr>
              <a:t>on</a:t>
            </a:r>
            <a:r>
              <a:rPr sz="2400" spc="-10" dirty="0" smtClean="0">
                <a:latin typeface="Calibri"/>
                <a:cs typeface="Calibri"/>
              </a:rPr>
              <a:t>s</a:t>
            </a:r>
            <a:r>
              <a:rPr sz="2400" spc="0" dirty="0" smtClean="0">
                <a:latin typeface="Calibri"/>
                <a:cs typeface="Calibri"/>
              </a:rPr>
              <a:t>tration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to</a:t>
            </a:r>
            <a:r>
              <a:rPr sz="2400" spc="-15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ls (ME</a:t>
            </a:r>
            <a:r>
              <a:rPr sz="2400" spc="5" dirty="0" smtClean="0">
                <a:latin typeface="Calibri"/>
                <a:cs typeface="Calibri"/>
              </a:rPr>
              <a:t>R</a:t>
            </a:r>
            <a:r>
              <a:rPr sz="2400" spc="-15" dirty="0" smtClean="0">
                <a:latin typeface="Calibri"/>
                <a:cs typeface="Calibri"/>
              </a:rPr>
              <a:t>P</a:t>
            </a:r>
            <a:r>
              <a:rPr sz="2400" spc="-20" dirty="0" smtClean="0">
                <a:latin typeface="Calibri"/>
                <a:cs typeface="Calibri"/>
              </a:rPr>
              <a:t>s</a:t>
            </a:r>
            <a:r>
              <a:rPr sz="2400" spc="-10" dirty="0" smtClean="0">
                <a:latin typeface="Calibri"/>
                <a:cs typeface="Calibri"/>
              </a:rPr>
              <a:t>,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SILs)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Calibri"/>
              <a:buChar char="•"/>
            </a:pPr>
            <a:endParaRPr sz="550"/>
          </a:p>
          <a:p>
            <a:pPr marL="269875" indent="-257810">
              <a:lnSpc>
                <a:spcPct val="100000"/>
              </a:lnSpc>
              <a:buFont typeface="Calibri"/>
              <a:buChar char="•"/>
              <a:tabLst>
                <a:tab pos="269875" algn="l"/>
              </a:tabLst>
            </a:pPr>
            <a:r>
              <a:rPr sz="2400" spc="0" dirty="0" smtClean="0">
                <a:latin typeface="Calibri"/>
                <a:cs typeface="Calibri"/>
              </a:rPr>
              <a:t>PSD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of</a:t>
            </a:r>
            <a:r>
              <a:rPr sz="2400" spc="-10" dirty="0" smtClean="0">
                <a:latin typeface="Calibri"/>
                <a:cs typeface="Calibri"/>
              </a:rPr>
              <a:t>f</a:t>
            </a:r>
            <a:r>
              <a:rPr sz="2400" spc="0" dirty="0" smtClean="0">
                <a:latin typeface="Calibri"/>
                <a:cs typeface="Calibri"/>
              </a:rPr>
              <a:t>sets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9"/>
              </a:spcBef>
              <a:buFont typeface="Calibri"/>
              <a:buChar char="•"/>
            </a:pPr>
            <a:endParaRPr sz="550"/>
          </a:p>
          <a:p>
            <a:pPr marL="269875" marR="251460" indent="-257810">
              <a:lnSpc>
                <a:spcPct val="100000"/>
              </a:lnSpc>
              <a:buFont typeface="Calibri"/>
              <a:buChar char="•"/>
              <a:tabLst>
                <a:tab pos="269875" algn="l"/>
              </a:tabLst>
            </a:pPr>
            <a:r>
              <a:rPr sz="2400" spc="-15" dirty="0" smtClean="0">
                <a:latin typeface="Calibri"/>
                <a:cs typeface="Calibri"/>
              </a:rPr>
              <a:t>Update to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40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CFR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App</a:t>
            </a:r>
            <a:r>
              <a:rPr sz="2400" spc="-10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ndix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25" dirty="0" smtClean="0">
                <a:latin typeface="Calibri"/>
                <a:cs typeface="Calibri"/>
              </a:rPr>
              <a:t>W to</a:t>
            </a:r>
            <a:r>
              <a:rPr sz="2400" spc="-10" dirty="0" smtClean="0">
                <a:latin typeface="Calibri"/>
                <a:cs typeface="Calibri"/>
              </a:rPr>
              <a:t> Part</a:t>
            </a:r>
            <a:r>
              <a:rPr sz="2400" spc="-15" dirty="0" smtClean="0">
                <a:latin typeface="Calibri"/>
                <a:cs typeface="Calibri"/>
              </a:rPr>
              <a:t> 51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(Guideline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on</a:t>
            </a:r>
            <a:r>
              <a:rPr sz="2400" spc="-10" dirty="0" smtClean="0">
                <a:latin typeface="Calibri"/>
                <a:cs typeface="Calibri"/>
              </a:rPr>
              <a:t> Air Quality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Models)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3716" y="76200"/>
            <a:ext cx="1161287" cy="116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516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FFFFFF"/>
                </a:solidFill>
                <a:latin typeface="Calibri"/>
                <a:cs typeface="Calibri"/>
              </a:rPr>
              <a:t>Im</a:t>
            </a:r>
            <a:r>
              <a:rPr sz="2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lementa</a:t>
            </a:r>
            <a:r>
              <a:rPr sz="2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r>
              <a:rPr sz="2400" b="1" spc="-5" dirty="0" smtClean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Rules </a:t>
            </a:r>
            <a:r>
              <a:rPr sz="2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ance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50" dirty="0" smtClean="0">
                <a:latin typeface="Arial"/>
                <a:cs typeface="Arial"/>
              </a:rPr>
              <a:t>23</a:t>
            </a:fld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4279" y="1263650"/>
            <a:ext cx="8344534" cy="4885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9875" indent="-257810">
              <a:lnSpc>
                <a:spcPct val="100000"/>
              </a:lnSpc>
              <a:buFont typeface="Calibri"/>
              <a:buChar char="•"/>
              <a:tabLst>
                <a:tab pos="269875" algn="l"/>
              </a:tabLst>
            </a:pPr>
            <a:r>
              <a:rPr sz="2400" spc="0" dirty="0" smtClean="0">
                <a:latin typeface="Calibri"/>
                <a:cs typeface="Calibri"/>
              </a:rPr>
              <a:t>Cur</a:t>
            </a:r>
            <a:r>
              <a:rPr sz="2400" spc="-10" dirty="0" smtClean="0">
                <a:latin typeface="Calibri"/>
                <a:cs typeface="Calibri"/>
              </a:rPr>
              <a:t>re</a:t>
            </a:r>
            <a:r>
              <a:rPr sz="2400" spc="0" dirty="0" smtClean="0">
                <a:latin typeface="Calibri"/>
                <a:cs typeface="Calibri"/>
              </a:rPr>
              <a:t>nt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and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draft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guidance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that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will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apply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to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the updated</a:t>
            </a:r>
            <a:endParaRPr sz="2400">
              <a:latin typeface="Calibri"/>
              <a:cs typeface="Calibri"/>
            </a:endParaRPr>
          </a:p>
          <a:p>
            <a:pPr marL="269875">
              <a:lnSpc>
                <a:spcPct val="100000"/>
              </a:lnSpc>
            </a:pPr>
            <a:r>
              <a:rPr sz="2400" dirty="0" smtClean="0">
                <a:latin typeface="Calibri"/>
                <a:cs typeface="Calibri"/>
              </a:rPr>
              <a:t>standards: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28"/>
              </a:spcBef>
            </a:pPr>
            <a:endParaRPr sz="500"/>
          </a:p>
          <a:p>
            <a:pPr marL="570230" marR="109220" lvl="1" indent="-215265">
              <a:lnSpc>
                <a:spcPct val="100099"/>
              </a:lnSpc>
              <a:buFont typeface="Arial"/>
              <a:buChar char="•"/>
              <a:tabLst>
                <a:tab pos="570230" algn="l"/>
              </a:tabLst>
            </a:pPr>
            <a:r>
              <a:rPr sz="2100" b="1" spc="0" dirty="0" smtClean="0">
                <a:latin typeface="Calibri"/>
                <a:cs typeface="Calibri"/>
              </a:rPr>
              <a:t>G</a:t>
            </a:r>
            <a:r>
              <a:rPr sz="2100" b="1" spc="-10" dirty="0" smtClean="0">
                <a:latin typeface="Calibri"/>
                <a:cs typeface="Calibri"/>
              </a:rPr>
              <a:t>uidan</a:t>
            </a:r>
            <a:r>
              <a:rPr sz="2100" b="1" spc="-15" dirty="0" smtClean="0">
                <a:latin typeface="Calibri"/>
                <a:cs typeface="Calibri"/>
              </a:rPr>
              <a:t>c</a:t>
            </a:r>
            <a:r>
              <a:rPr sz="2100" b="1" spc="0" dirty="0" smtClean="0">
                <a:latin typeface="Calibri"/>
                <a:cs typeface="Calibri"/>
              </a:rPr>
              <a:t>e</a:t>
            </a:r>
            <a:r>
              <a:rPr sz="2100" b="1" spc="-5" dirty="0" smtClean="0">
                <a:latin typeface="Calibri"/>
                <a:cs typeface="Calibri"/>
              </a:rPr>
              <a:t> </a:t>
            </a:r>
            <a:r>
              <a:rPr sz="2100" b="1" spc="-15" dirty="0" smtClean="0">
                <a:latin typeface="Calibri"/>
                <a:cs typeface="Calibri"/>
              </a:rPr>
              <a:t>on</a:t>
            </a:r>
            <a:r>
              <a:rPr sz="2100" b="1" spc="-10" dirty="0" smtClean="0">
                <a:latin typeface="Calibri"/>
                <a:cs typeface="Calibri"/>
              </a:rPr>
              <a:t> Infr</a:t>
            </a:r>
            <a:r>
              <a:rPr sz="2100" b="1" spc="-25" dirty="0" smtClean="0">
                <a:latin typeface="Calibri"/>
                <a:cs typeface="Calibri"/>
              </a:rPr>
              <a:t>a</a:t>
            </a:r>
            <a:r>
              <a:rPr sz="2100" b="1" spc="0" dirty="0" smtClean="0">
                <a:latin typeface="Calibri"/>
                <a:cs typeface="Calibri"/>
              </a:rPr>
              <a:t>structure</a:t>
            </a:r>
            <a:r>
              <a:rPr sz="2100" b="1" spc="5" dirty="0" smtClean="0">
                <a:latin typeface="Calibri"/>
                <a:cs typeface="Calibri"/>
              </a:rPr>
              <a:t> </a:t>
            </a:r>
            <a:r>
              <a:rPr sz="2100" b="1" spc="-10" dirty="0" smtClean="0">
                <a:latin typeface="Calibri"/>
                <a:cs typeface="Calibri"/>
              </a:rPr>
              <a:t>State Implementation</a:t>
            </a:r>
            <a:r>
              <a:rPr sz="2100" b="1" spc="-5" dirty="0" smtClean="0">
                <a:latin typeface="Calibri"/>
                <a:cs typeface="Calibri"/>
              </a:rPr>
              <a:t> </a:t>
            </a:r>
            <a:r>
              <a:rPr sz="2100" b="1" spc="-10" dirty="0" smtClean="0">
                <a:latin typeface="Calibri"/>
                <a:cs typeface="Calibri"/>
              </a:rPr>
              <a:t>Pl</a:t>
            </a:r>
            <a:r>
              <a:rPr sz="2100" b="1" spc="-25" dirty="0" smtClean="0">
                <a:latin typeface="Calibri"/>
                <a:cs typeface="Calibri"/>
              </a:rPr>
              <a:t>a</a:t>
            </a:r>
            <a:r>
              <a:rPr sz="2100" b="1" spc="-15" dirty="0" smtClean="0">
                <a:latin typeface="Calibri"/>
                <a:cs typeface="Calibri"/>
              </a:rPr>
              <a:t>n</a:t>
            </a:r>
            <a:r>
              <a:rPr sz="2100" b="1" spc="10" dirty="0" smtClean="0">
                <a:latin typeface="Calibri"/>
                <a:cs typeface="Calibri"/>
              </a:rPr>
              <a:t> </a:t>
            </a:r>
            <a:r>
              <a:rPr sz="2100" b="1" spc="-10" dirty="0" smtClean="0">
                <a:latin typeface="Calibri"/>
                <a:cs typeface="Calibri"/>
              </a:rPr>
              <a:t>(</a:t>
            </a:r>
            <a:r>
              <a:rPr sz="2100" b="1" spc="-5" dirty="0" smtClean="0">
                <a:latin typeface="Calibri"/>
                <a:cs typeface="Calibri"/>
              </a:rPr>
              <a:t>S</a:t>
            </a:r>
            <a:r>
              <a:rPr sz="2100" b="1" spc="-10" dirty="0" smtClean="0">
                <a:latin typeface="Calibri"/>
                <a:cs typeface="Calibri"/>
              </a:rPr>
              <a:t>IP)</a:t>
            </a:r>
            <a:r>
              <a:rPr sz="2100" b="1" spc="-40" dirty="0" smtClean="0">
                <a:latin typeface="Calibri"/>
                <a:cs typeface="Calibri"/>
              </a:rPr>
              <a:t> </a:t>
            </a:r>
            <a:r>
              <a:rPr sz="2100" b="1" spc="0" dirty="0" smtClean="0">
                <a:latin typeface="Calibri"/>
                <a:cs typeface="Calibri"/>
              </a:rPr>
              <a:t>Ele</a:t>
            </a:r>
            <a:r>
              <a:rPr sz="2100" b="1" spc="-10" dirty="0" smtClean="0">
                <a:latin typeface="Calibri"/>
                <a:cs typeface="Calibri"/>
              </a:rPr>
              <a:t>ments</a:t>
            </a:r>
            <a:r>
              <a:rPr sz="2100" b="1" spc="-5" dirty="0" smtClean="0">
                <a:latin typeface="Calibri"/>
                <a:cs typeface="Calibri"/>
              </a:rPr>
              <a:t> </a:t>
            </a:r>
            <a:r>
              <a:rPr sz="2100" spc="-5" dirty="0" smtClean="0">
                <a:latin typeface="Calibri"/>
                <a:cs typeface="Calibri"/>
              </a:rPr>
              <a:t>under</a:t>
            </a:r>
            <a:r>
              <a:rPr sz="2100" spc="5" dirty="0" smtClean="0">
                <a:latin typeface="Calibri"/>
                <a:cs typeface="Calibri"/>
              </a:rPr>
              <a:t> </a:t>
            </a:r>
            <a:r>
              <a:rPr sz="2100" spc="-15" dirty="0" smtClean="0">
                <a:latin typeface="Calibri"/>
                <a:cs typeface="Calibri"/>
              </a:rPr>
              <a:t>C</a:t>
            </a:r>
            <a:r>
              <a:rPr sz="2100" spc="-25" dirty="0" smtClean="0">
                <a:latin typeface="Calibri"/>
                <a:cs typeface="Calibri"/>
              </a:rPr>
              <a:t>A</a:t>
            </a:r>
            <a:r>
              <a:rPr sz="2100" spc="-15" dirty="0" smtClean="0">
                <a:latin typeface="Calibri"/>
                <a:cs typeface="Calibri"/>
              </a:rPr>
              <a:t>A Sections</a:t>
            </a:r>
            <a:r>
              <a:rPr sz="2100" spc="5" dirty="0" smtClean="0"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110(a)(</a:t>
            </a:r>
            <a:r>
              <a:rPr sz="2100" spc="5" dirty="0" smtClean="0">
                <a:latin typeface="Calibri"/>
                <a:cs typeface="Calibri"/>
              </a:rPr>
              <a:t>1</a:t>
            </a:r>
            <a:r>
              <a:rPr sz="2100" spc="0" dirty="0" smtClean="0">
                <a:latin typeface="Calibri"/>
                <a:cs typeface="Calibri"/>
              </a:rPr>
              <a:t>)</a:t>
            </a:r>
            <a:r>
              <a:rPr sz="2100" spc="-20" dirty="0" smtClean="0"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and</a:t>
            </a:r>
            <a:r>
              <a:rPr sz="2100" spc="-15" dirty="0" smtClean="0"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110(a)(</a:t>
            </a:r>
            <a:r>
              <a:rPr sz="2100" spc="5" dirty="0" smtClean="0">
                <a:latin typeface="Calibri"/>
                <a:cs typeface="Calibri"/>
              </a:rPr>
              <a:t>2</a:t>
            </a:r>
            <a:r>
              <a:rPr sz="2100" spc="0" dirty="0" smtClean="0">
                <a:latin typeface="Calibri"/>
                <a:cs typeface="Calibri"/>
              </a:rPr>
              <a:t>)</a:t>
            </a:r>
            <a:r>
              <a:rPr sz="2100" spc="-20" dirty="0" smtClean="0"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− September</a:t>
            </a:r>
            <a:r>
              <a:rPr sz="2100" spc="5" dirty="0" smtClean="0"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13, </a:t>
            </a:r>
            <a:r>
              <a:rPr sz="2100" spc="-15" dirty="0" smtClean="0">
                <a:latin typeface="Calibri"/>
                <a:cs typeface="Calibri"/>
              </a:rPr>
              <a:t>2013</a:t>
            </a:r>
            <a:r>
              <a:rPr sz="2100" spc="-5" dirty="0" smtClean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(</a:t>
            </a:r>
            <a:r>
              <a:rPr sz="1800" spc="-5" dirty="0" smtClean="0">
                <a:latin typeface="Calibri"/>
                <a:cs typeface="Calibri"/>
                <a:hlinkClick r:id="rId3"/>
              </a:rPr>
              <a:t>http</a:t>
            </a:r>
            <a:r>
              <a:rPr sz="1800" spc="-10" dirty="0" smtClean="0">
                <a:latin typeface="Calibri"/>
                <a:cs typeface="Calibri"/>
                <a:hlinkClick r:id="rId3"/>
              </a:rPr>
              <a:t>://w</a:t>
            </a:r>
            <a:r>
              <a:rPr sz="1800" spc="-20" dirty="0" smtClean="0">
                <a:latin typeface="Calibri"/>
                <a:cs typeface="Calibri"/>
                <a:hlinkClick r:id="rId3"/>
              </a:rPr>
              <a:t>w</a:t>
            </a:r>
            <a:r>
              <a:rPr sz="1800" spc="0" dirty="0" smtClean="0">
                <a:latin typeface="Calibri"/>
                <a:cs typeface="Calibri"/>
                <a:hlinkClick r:id="rId3"/>
              </a:rPr>
              <a:t>w.epa.</a:t>
            </a:r>
            <a:r>
              <a:rPr sz="1800" spc="5" dirty="0" smtClean="0">
                <a:latin typeface="Calibri"/>
                <a:cs typeface="Calibri"/>
                <a:hlinkClick r:id="rId3"/>
              </a:rPr>
              <a:t>g</a:t>
            </a:r>
            <a:r>
              <a:rPr sz="1800" spc="0" dirty="0" smtClean="0">
                <a:latin typeface="Calibri"/>
                <a:cs typeface="Calibri"/>
                <a:hlinkClick r:id="rId3"/>
              </a:rPr>
              <a:t>ov/ai</a:t>
            </a:r>
            <a:r>
              <a:rPr sz="1800" spc="-5" dirty="0" smtClean="0">
                <a:latin typeface="Calibri"/>
                <a:cs typeface="Calibri"/>
                <a:hlinkClick r:id="rId3"/>
              </a:rPr>
              <a:t>r</a:t>
            </a:r>
            <a:r>
              <a:rPr sz="1800" spc="0" dirty="0" smtClean="0">
                <a:latin typeface="Calibri"/>
                <a:cs typeface="Calibri"/>
                <a:hlinkClick r:id="rId3"/>
              </a:rPr>
              <a:t>qual</a:t>
            </a:r>
            <a:r>
              <a:rPr sz="1800" spc="-10" dirty="0" smtClean="0">
                <a:latin typeface="Calibri"/>
                <a:cs typeface="Calibri"/>
                <a:hlinkClick r:id="rId3"/>
              </a:rPr>
              <a:t>i</a:t>
            </a:r>
            <a:r>
              <a:rPr sz="1800" spc="0" dirty="0" smtClean="0">
                <a:latin typeface="Calibri"/>
                <a:cs typeface="Calibri"/>
                <a:hlinkClick r:id="rId3"/>
              </a:rPr>
              <a:t>ty/urbana</a:t>
            </a:r>
            <a:r>
              <a:rPr sz="1800" spc="-5" dirty="0" smtClean="0">
                <a:latin typeface="Calibri"/>
                <a:cs typeface="Calibri"/>
                <a:hlinkClick r:id="rId3"/>
              </a:rPr>
              <a:t>i</a:t>
            </a:r>
            <a:r>
              <a:rPr sz="1800" spc="0" dirty="0" smtClean="0">
                <a:latin typeface="Calibri"/>
                <a:cs typeface="Calibri"/>
                <a:hlinkClick r:id="rId3"/>
              </a:rPr>
              <a:t>r/sipstatus/</a:t>
            </a:r>
            <a:r>
              <a:rPr sz="1800" spc="-5" dirty="0" smtClean="0">
                <a:latin typeface="Calibri"/>
                <a:cs typeface="Calibri"/>
                <a:hlinkClick r:id="rId3"/>
              </a:rPr>
              <a:t>i</a:t>
            </a:r>
            <a:r>
              <a:rPr sz="1800" spc="0" dirty="0" smtClean="0">
                <a:latin typeface="Calibri"/>
                <a:cs typeface="Calibri"/>
                <a:hlinkClick r:id="rId3"/>
              </a:rPr>
              <a:t>nf</a:t>
            </a:r>
            <a:r>
              <a:rPr sz="1800" spc="-10" dirty="0" smtClean="0">
                <a:latin typeface="Calibri"/>
                <a:cs typeface="Calibri"/>
                <a:hlinkClick r:id="rId3"/>
              </a:rPr>
              <a:t>rast</a:t>
            </a:r>
            <a:r>
              <a:rPr sz="1800" spc="-15" dirty="0" smtClean="0">
                <a:latin typeface="Calibri"/>
                <a:cs typeface="Calibri"/>
                <a:hlinkClick r:id="rId3"/>
              </a:rPr>
              <a:t>r</a:t>
            </a:r>
            <a:r>
              <a:rPr sz="1800" spc="0" dirty="0" smtClean="0">
                <a:latin typeface="Calibri"/>
                <a:cs typeface="Calibri"/>
                <a:hlinkClick r:id="rId3"/>
              </a:rPr>
              <a:t>uc</a:t>
            </a:r>
            <a:r>
              <a:rPr sz="1800" spc="-10" dirty="0" smtClean="0">
                <a:latin typeface="Calibri"/>
                <a:cs typeface="Calibri"/>
                <a:hlinkClick r:id="rId3"/>
              </a:rPr>
              <a:t>t</a:t>
            </a:r>
            <a:r>
              <a:rPr sz="1800" spc="0" dirty="0" smtClean="0">
                <a:latin typeface="Calibri"/>
                <a:cs typeface="Calibri"/>
                <a:hlinkClick r:id="rId3"/>
              </a:rPr>
              <a:t>ure.htm</a:t>
            </a:r>
            <a:r>
              <a:rPr sz="1800" spc="-10" dirty="0" smtClean="0">
                <a:latin typeface="Calibri"/>
                <a:cs typeface="Calibri"/>
                <a:hlinkClick r:id="rId3"/>
              </a:rPr>
              <a:t>l</a:t>
            </a:r>
            <a:r>
              <a:rPr sz="1800" spc="0" dirty="0" smtClean="0">
                <a:latin typeface="Calibri"/>
                <a:cs typeface="Calibri"/>
                <a:hlinkClick r:id="rId3"/>
              </a:rPr>
              <a:t>)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ts val="1000"/>
              </a:lnSpc>
              <a:spcBef>
                <a:spcPts val="94"/>
              </a:spcBef>
              <a:buFont typeface="Arial"/>
              <a:buChar char="•"/>
            </a:pPr>
            <a:endParaRPr sz="1000"/>
          </a:p>
          <a:p>
            <a:pPr marL="570230" marR="73660" lvl="1" indent="-215265">
              <a:lnSpc>
                <a:spcPct val="100200"/>
              </a:lnSpc>
              <a:buFont typeface="Arial"/>
              <a:buChar char="•"/>
              <a:tabLst>
                <a:tab pos="570230" algn="l"/>
              </a:tabLst>
            </a:pPr>
            <a:r>
              <a:rPr sz="2100" b="1" spc="0" dirty="0" smtClean="0">
                <a:latin typeface="Calibri"/>
                <a:cs typeface="Calibri"/>
              </a:rPr>
              <a:t>D</a:t>
            </a:r>
            <a:r>
              <a:rPr sz="2100" b="1" spc="-10" dirty="0" smtClean="0">
                <a:latin typeface="Calibri"/>
                <a:cs typeface="Calibri"/>
              </a:rPr>
              <a:t>ra</a:t>
            </a:r>
            <a:r>
              <a:rPr sz="2100" b="1" spc="0" dirty="0" smtClean="0">
                <a:latin typeface="Calibri"/>
                <a:cs typeface="Calibri"/>
              </a:rPr>
              <a:t>ft</a:t>
            </a:r>
            <a:r>
              <a:rPr sz="2100" b="1" spc="10" dirty="0" smtClean="0">
                <a:latin typeface="Calibri"/>
                <a:cs typeface="Calibri"/>
              </a:rPr>
              <a:t> </a:t>
            </a:r>
            <a:r>
              <a:rPr sz="2100" b="1" spc="0" dirty="0" smtClean="0">
                <a:latin typeface="Calibri"/>
                <a:cs typeface="Calibri"/>
              </a:rPr>
              <a:t>E</a:t>
            </a:r>
            <a:r>
              <a:rPr sz="2100" b="1" spc="-15" dirty="0" smtClean="0">
                <a:latin typeface="Calibri"/>
                <a:cs typeface="Calibri"/>
              </a:rPr>
              <a:t>m</a:t>
            </a:r>
            <a:r>
              <a:rPr sz="2100" b="1" spc="0" dirty="0" smtClean="0">
                <a:latin typeface="Calibri"/>
                <a:cs typeface="Calibri"/>
              </a:rPr>
              <a:t>issions</a:t>
            </a:r>
            <a:r>
              <a:rPr sz="2100" b="1" spc="-10" dirty="0" smtClean="0">
                <a:latin typeface="Calibri"/>
                <a:cs typeface="Calibri"/>
              </a:rPr>
              <a:t> </a:t>
            </a:r>
            <a:r>
              <a:rPr sz="2100" b="1" spc="0" dirty="0" smtClean="0">
                <a:latin typeface="Calibri"/>
                <a:cs typeface="Calibri"/>
              </a:rPr>
              <a:t>Inventory</a:t>
            </a:r>
            <a:r>
              <a:rPr sz="2100" b="1" spc="-20" dirty="0" smtClean="0">
                <a:latin typeface="Calibri"/>
                <a:cs typeface="Calibri"/>
              </a:rPr>
              <a:t> </a:t>
            </a:r>
            <a:r>
              <a:rPr sz="2100" b="1" spc="0" dirty="0" smtClean="0">
                <a:latin typeface="Calibri"/>
                <a:cs typeface="Calibri"/>
              </a:rPr>
              <a:t>Guidan</a:t>
            </a:r>
            <a:r>
              <a:rPr sz="2100" b="1" spc="-10" dirty="0" smtClean="0">
                <a:latin typeface="Calibri"/>
                <a:cs typeface="Calibri"/>
              </a:rPr>
              <a:t>c</a:t>
            </a:r>
            <a:r>
              <a:rPr sz="2100" b="1" spc="0" dirty="0" smtClean="0">
                <a:latin typeface="Calibri"/>
                <a:cs typeface="Calibri"/>
              </a:rPr>
              <a:t>e</a:t>
            </a:r>
            <a:r>
              <a:rPr sz="2100" b="1" spc="-10" dirty="0" smtClean="0">
                <a:latin typeface="Calibri"/>
                <a:cs typeface="Calibri"/>
              </a:rPr>
              <a:t> </a:t>
            </a:r>
            <a:r>
              <a:rPr sz="2100" b="1" spc="0" dirty="0" smtClean="0">
                <a:latin typeface="Calibri"/>
                <a:cs typeface="Calibri"/>
              </a:rPr>
              <a:t>f</a:t>
            </a:r>
            <a:r>
              <a:rPr sz="2100" b="1" spc="-10" dirty="0" smtClean="0">
                <a:latin typeface="Calibri"/>
                <a:cs typeface="Calibri"/>
              </a:rPr>
              <a:t>o</a:t>
            </a:r>
            <a:r>
              <a:rPr sz="2100" b="1" spc="0" dirty="0" smtClean="0">
                <a:latin typeface="Calibri"/>
                <a:cs typeface="Calibri"/>
              </a:rPr>
              <a:t>r</a:t>
            </a:r>
            <a:r>
              <a:rPr sz="2100" b="1" spc="-5" dirty="0" smtClean="0">
                <a:latin typeface="Calibri"/>
                <a:cs typeface="Calibri"/>
              </a:rPr>
              <a:t> </a:t>
            </a:r>
            <a:r>
              <a:rPr sz="2100" b="1" spc="0" dirty="0" smtClean="0">
                <a:latin typeface="Calibri"/>
                <a:cs typeface="Calibri"/>
              </a:rPr>
              <a:t>Imple</a:t>
            </a:r>
            <a:r>
              <a:rPr sz="2100" b="1" spc="-10" dirty="0" smtClean="0">
                <a:latin typeface="Calibri"/>
                <a:cs typeface="Calibri"/>
              </a:rPr>
              <a:t>m</a:t>
            </a:r>
            <a:r>
              <a:rPr sz="2100" b="1" spc="0" dirty="0" smtClean="0">
                <a:latin typeface="Calibri"/>
                <a:cs typeface="Calibri"/>
              </a:rPr>
              <a:t>ent</a:t>
            </a:r>
            <a:r>
              <a:rPr sz="2100" b="1" spc="-5" dirty="0" smtClean="0">
                <a:latin typeface="Calibri"/>
                <a:cs typeface="Calibri"/>
              </a:rPr>
              <a:t>a</a:t>
            </a:r>
            <a:r>
              <a:rPr sz="2100" b="1" spc="0" dirty="0" smtClean="0">
                <a:latin typeface="Calibri"/>
                <a:cs typeface="Calibri"/>
              </a:rPr>
              <a:t>tion of Ozone [Pa</a:t>
            </a:r>
            <a:r>
              <a:rPr sz="2100" b="1" spc="-10" dirty="0" smtClean="0">
                <a:latin typeface="Calibri"/>
                <a:cs typeface="Calibri"/>
              </a:rPr>
              <a:t>rticulate Matter]</a:t>
            </a:r>
            <a:r>
              <a:rPr sz="2100" b="1" spc="15" dirty="0" smtClean="0">
                <a:latin typeface="Calibri"/>
                <a:cs typeface="Calibri"/>
              </a:rPr>
              <a:t> </a:t>
            </a:r>
            <a:r>
              <a:rPr sz="2100" b="1" spc="-15" dirty="0" smtClean="0">
                <a:latin typeface="Calibri"/>
                <a:cs typeface="Calibri"/>
              </a:rPr>
              <a:t>N</a:t>
            </a:r>
            <a:r>
              <a:rPr sz="2100" b="1" spc="-25" dirty="0" smtClean="0">
                <a:latin typeface="Calibri"/>
                <a:cs typeface="Calibri"/>
              </a:rPr>
              <a:t>a</a:t>
            </a:r>
            <a:r>
              <a:rPr sz="2100" b="1" spc="-10" dirty="0" smtClean="0">
                <a:latin typeface="Calibri"/>
                <a:cs typeface="Calibri"/>
              </a:rPr>
              <a:t>tional </a:t>
            </a:r>
            <a:r>
              <a:rPr sz="2100" b="1" spc="-15" dirty="0" smtClean="0">
                <a:latin typeface="Calibri"/>
                <a:cs typeface="Calibri"/>
              </a:rPr>
              <a:t>Ambient Air Qual</a:t>
            </a:r>
            <a:r>
              <a:rPr sz="2100" b="1" spc="-10" dirty="0" smtClean="0">
                <a:latin typeface="Calibri"/>
                <a:cs typeface="Calibri"/>
              </a:rPr>
              <a:t>ity Stand</a:t>
            </a:r>
            <a:r>
              <a:rPr sz="2100" b="1" spc="-20" dirty="0" smtClean="0">
                <a:latin typeface="Calibri"/>
                <a:cs typeface="Calibri"/>
              </a:rPr>
              <a:t>a</a:t>
            </a:r>
            <a:r>
              <a:rPr sz="2100" b="1" spc="0" dirty="0" smtClean="0">
                <a:latin typeface="Calibri"/>
                <a:cs typeface="Calibri"/>
              </a:rPr>
              <a:t>rds </a:t>
            </a:r>
            <a:r>
              <a:rPr sz="2100" b="1" spc="-15" dirty="0" smtClean="0">
                <a:latin typeface="Calibri"/>
                <a:cs typeface="Calibri"/>
              </a:rPr>
              <a:t>(NAA</a:t>
            </a:r>
            <a:r>
              <a:rPr sz="2100" b="1" spc="-20" dirty="0" smtClean="0">
                <a:latin typeface="Calibri"/>
                <a:cs typeface="Calibri"/>
              </a:rPr>
              <a:t>Q</a:t>
            </a:r>
            <a:r>
              <a:rPr sz="2100" b="1" spc="-10" dirty="0" smtClean="0">
                <a:latin typeface="Calibri"/>
                <a:cs typeface="Calibri"/>
              </a:rPr>
              <a:t>S) and Region</a:t>
            </a:r>
            <a:r>
              <a:rPr sz="2100" b="1" spc="-25" dirty="0" smtClean="0">
                <a:latin typeface="Calibri"/>
                <a:cs typeface="Calibri"/>
              </a:rPr>
              <a:t>a</a:t>
            </a:r>
            <a:r>
              <a:rPr sz="2100" b="1" spc="-5" dirty="0" smtClean="0">
                <a:latin typeface="Calibri"/>
                <a:cs typeface="Calibri"/>
              </a:rPr>
              <a:t>l</a:t>
            </a:r>
            <a:r>
              <a:rPr sz="2100" b="1" spc="-10" dirty="0" smtClean="0">
                <a:latin typeface="Calibri"/>
                <a:cs typeface="Calibri"/>
              </a:rPr>
              <a:t> </a:t>
            </a:r>
            <a:r>
              <a:rPr sz="2100" b="1" spc="-15" dirty="0" smtClean="0">
                <a:latin typeface="Calibri"/>
                <a:cs typeface="Calibri"/>
              </a:rPr>
              <a:t>H</a:t>
            </a:r>
            <a:r>
              <a:rPr sz="2100" b="1" spc="-25" dirty="0" smtClean="0">
                <a:latin typeface="Calibri"/>
                <a:cs typeface="Calibri"/>
              </a:rPr>
              <a:t>a</a:t>
            </a:r>
            <a:r>
              <a:rPr sz="2100" b="1" spc="0" dirty="0" smtClean="0">
                <a:latin typeface="Calibri"/>
                <a:cs typeface="Calibri"/>
              </a:rPr>
              <a:t>ze</a:t>
            </a:r>
            <a:r>
              <a:rPr sz="2100" b="1" spc="15" dirty="0" smtClean="0">
                <a:latin typeface="Calibri"/>
                <a:cs typeface="Calibri"/>
              </a:rPr>
              <a:t> </a:t>
            </a:r>
            <a:r>
              <a:rPr sz="2100" b="1" spc="0" dirty="0" smtClean="0">
                <a:latin typeface="Calibri"/>
                <a:cs typeface="Calibri"/>
              </a:rPr>
              <a:t>Regu</a:t>
            </a:r>
            <a:r>
              <a:rPr sz="2100" b="1" spc="-10" dirty="0" smtClean="0">
                <a:latin typeface="Calibri"/>
                <a:cs typeface="Calibri"/>
              </a:rPr>
              <a:t>lations</a:t>
            </a:r>
            <a:r>
              <a:rPr sz="2100" b="1" spc="5" dirty="0" smtClean="0"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– Apr</a:t>
            </a:r>
            <a:r>
              <a:rPr sz="2100" spc="-5" dirty="0" smtClean="0">
                <a:latin typeface="Calibri"/>
                <a:cs typeface="Calibri"/>
              </a:rPr>
              <a:t>i</a:t>
            </a:r>
            <a:r>
              <a:rPr sz="2100" spc="0" dirty="0" smtClean="0">
                <a:latin typeface="Calibri"/>
                <a:cs typeface="Calibri"/>
              </a:rPr>
              <a:t>l</a:t>
            </a:r>
            <a:r>
              <a:rPr sz="2100" spc="10" dirty="0" smtClean="0">
                <a:latin typeface="Calibri"/>
                <a:cs typeface="Calibri"/>
              </a:rPr>
              <a:t> </a:t>
            </a:r>
            <a:r>
              <a:rPr sz="2100" spc="-15" dirty="0" smtClean="0">
                <a:latin typeface="Calibri"/>
                <a:cs typeface="Calibri"/>
              </a:rPr>
              <a:t>2014</a:t>
            </a:r>
            <a:r>
              <a:rPr sz="2100" spc="-5" dirty="0" smtClean="0">
                <a:latin typeface="Calibri"/>
                <a:cs typeface="Calibri"/>
              </a:rPr>
              <a:t> </a:t>
            </a:r>
            <a:r>
              <a:rPr sz="1800" spc="-5" dirty="0" smtClean="0">
                <a:latin typeface="Calibri"/>
                <a:cs typeface="Calibri"/>
                <a:hlinkClick r:id="rId4"/>
              </a:rPr>
              <a:t>(h</a:t>
            </a:r>
            <a:r>
              <a:rPr sz="1800" spc="-10" dirty="0" smtClean="0">
                <a:latin typeface="Calibri"/>
                <a:cs typeface="Calibri"/>
                <a:hlinkClick r:id="rId4"/>
              </a:rPr>
              <a:t>t</a:t>
            </a:r>
            <a:r>
              <a:rPr sz="1800" spc="0" dirty="0" smtClean="0">
                <a:latin typeface="Calibri"/>
                <a:cs typeface="Calibri"/>
                <a:hlinkClick r:id="rId4"/>
              </a:rPr>
              <a:t>tp://w</a:t>
            </a:r>
            <a:r>
              <a:rPr sz="1800" spc="-10" dirty="0" smtClean="0">
                <a:latin typeface="Calibri"/>
                <a:cs typeface="Calibri"/>
                <a:hlinkClick r:id="rId4"/>
              </a:rPr>
              <a:t>w</a:t>
            </a:r>
            <a:r>
              <a:rPr sz="1800" spc="0" dirty="0" smtClean="0">
                <a:latin typeface="Calibri"/>
                <a:cs typeface="Calibri"/>
                <a:hlinkClick r:id="rId4"/>
              </a:rPr>
              <a:t>w3.epa.</a:t>
            </a:r>
            <a:r>
              <a:rPr sz="1800" spc="5" dirty="0" smtClean="0">
                <a:latin typeface="Calibri"/>
                <a:cs typeface="Calibri"/>
                <a:hlinkClick r:id="rId4"/>
              </a:rPr>
              <a:t>g</a:t>
            </a:r>
            <a:r>
              <a:rPr sz="1800" spc="0" dirty="0" smtClean="0">
                <a:latin typeface="Calibri"/>
                <a:cs typeface="Calibri"/>
                <a:hlinkClick r:id="rId4"/>
              </a:rPr>
              <a:t>ov/ttn/ch</a:t>
            </a:r>
            <a:r>
              <a:rPr sz="1800" spc="-10" dirty="0" smtClean="0">
                <a:latin typeface="Calibri"/>
                <a:cs typeface="Calibri"/>
                <a:hlinkClick r:id="rId4"/>
              </a:rPr>
              <a:t>ie</a:t>
            </a:r>
            <a:r>
              <a:rPr sz="1800" spc="-5" dirty="0" smtClean="0">
                <a:latin typeface="Calibri"/>
                <a:cs typeface="Calibri"/>
                <a:hlinkClick r:id="rId4"/>
              </a:rPr>
              <a:t>f</a:t>
            </a:r>
            <a:r>
              <a:rPr sz="1800" spc="0" dirty="0" smtClean="0">
                <a:latin typeface="Calibri"/>
                <a:cs typeface="Calibri"/>
                <a:hlinkClick r:id="rId4"/>
              </a:rPr>
              <a:t>/eidocs/</a:t>
            </a:r>
            <a:r>
              <a:rPr sz="1800" spc="10" dirty="0" smtClean="0">
                <a:latin typeface="Calibri"/>
                <a:cs typeface="Calibri"/>
                <a:hlinkClick r:id="rId4"/>
              </a:rPr>
              <a:t>e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  <a:hlinkClick r:id="rId4"/>
              </a:rPr>
              <a:t>g</a:t>
            </a:r>
            <a:r>
              <a:rPr sz="1800" spc="5" dirty="0" smtClean="0">
                <a:latin typeface="Calibri"/>
                <a:cs typeface="Calibri"/>
                <a:hlinkClick r:id="rId4"/>
              </a:rPr>
              <a:t>u</a:t>
            </a:r>
            <a:r>
              <a:rPr sz="1800" spc="-5" dirty="0" smtClean="0">
                <a:latin typeface="Calibri"/>
                <a:cs typeface="Calibri"/>
                <a:hlinkClick r:id="rId4"/>
              </a:rPr>
              <a:t>i</a:t>
            </a:r>
            <a:r>
              <a:rPr sz="1800" spc="0" dirty="0" smtClean="0">
                <a:latin typeface="Calibri"/>
                <a:cs typeface="Calibri"/>
                <a:hlinkClick r:id="rId4"/>
              </a:rPr>
              <a:t>d</a:t>
            </a:r>
            <a:r>
              <a:rPr sz="1800" spc="10" dirty="0" smtClean="0">
                <a:latin typeface="Calibri"/>
                <a:cs typeface="Calibri"/>
                <a:hlinkClick r:id="rId4"/>
              </a:rPr>
              <a:t>/</a:t>
            </a:r>
            <a:r>
              <a:rPr sz="1800" spc="-5" dirty="0" smtClean="0">
                <a:latin typeface="Calibri"/>
                <a:cs typeface="Calibri"/>
                <a:hlinkClick r:id="rId4"/>
              </a:rPr>
              <a:t>i</a:t>
            </a:r>
            <a:r>
              <a:rPr sz="1800" spc="0" dirty="0" smtClean="0">
                <a:latin typeface="Calibri"/>
                <a:cs typeface="Calibri"/>
                <a:hlinkClick r:id="rId4"/>
              </a:rPr>
              <a:t>ndex</a:t>
            </a:r>
            <a:r>
              <a:rPr sz="1800" spc="5" dirty="0" smtClean="0">
                <a:latin typeface="Calibri"/>
                <a:cs typeface="Calibri"/>
                <a:hlinkClick r:id="rId4"/>
              </a:rPr>
              <a:t>.</a:t>
            </a:r>
            <a:r>
              <a:rPr sz="1800" spc="0" dirty="0" smtClean="0">
                <a:latin typeface="Calibri"/>
                <a:cs typeface="Calibri"/>
                <a:hlinkClick r:id="rId4"/>
              </a:rPr>
              <a:t>html)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ts val="1000"/>
              </a:lnSpc>
              <a:spcBef>
                <a:spcPts val="92"/>
              </a:spcBef>
              <a:buFont typeface="Arial"/>
              <a:buChar char="•"/>
            </a:pPr>
            <a:endParaRPr sz="1000"/>
          </a:p>
          <a:p>
            <a:pPr marL="570230" marR="12700" lvl="1" indent="-215265">
              <a:lnSpc>
                <a:spcPct val="100000"/>
              </a:lnSpc>
              <a:buFont typeface="Arial"/>
              <a:buChar char="•"/>
              <a:tabLst>
                <a:tab pos="570230" algn="l"/>
              </a:tabLst>
            </a:pPr>
            <a:r>
              <a:rPr sz="2100" b="1" spc="0" dirty="0" smtClean="0">
                <a:latin typeface="Calibri"/>
                <a:cs typeface="Calibri"/>
              </a:rPr>
              <a:t>D</a:t>
            </a:r>
            <a:r>
              <a:rPr sz="2100" b="1" spc="-10" dirty="0" smtClean="0">
                <a:latin typeface="Calibri"/>
                <a:cs typeface="Calibri"/>
              </a:rPr>
              <a:t>ra</a:t>
            </a:r>
            <a:r>
              <a:rPr sz="2100" b="1" spc="0" dirty="0" smtClean="0">
                <a:latin typeface="Calibri"/>
                <a:cs typeface="Calibri"/>
              </a:rPr>
              <a:t>ft</a:t>
            </a:r>
            <a:r>
              <a:rPr sz="2100" b="1" spc="10" dirty="0" smtClean="0">
                <a:latin typeface="Calibri"/>
                <a:cs typeface="Calibri"/>
              </a:rPr>
              <a:t> </a:t>
            </a:r>
            <a:r>
              <a:rPr sz="2100" b="1" spc="0" dirty="0" smtClean="0">
                <a:latin typeface="Calibri"/>
                <a:cs typeface="Calibri"/>
              </a:rPr>
              <a:t>Mod</a:t>
            </a:r>
            <a:r>
              <a:rPr sz="2100" b="1" spc="-10" dirty="0" smtClean="0">
                <a:latin typeface="Calibri"/>
                <a:cs typeface="Calibri"/>
              </a:rPr>
              <a:t>e</a:t>
            </a:r>
            <a:r>
              <a:rPr sz="2100" b="1" spc="0" dirty="0" smtClean="0">
                <a:latin typeface="Calibri"/>
                <a:cs typeface="Calibri"/>
              </a:rPr>
              <a:t>ling</a:t>
            </a:r>
            <a:r>
              <a:rPr sz="2100" b="1" spc="-10" dirty="0" smtClean="0">
                <a:latin typeface="Calibri"/>
                <a:cs typeface="Calibri"/>
              </a:rPr>
              <a:t> </a:t>
            </a:r>
            <a:r>
              <a:rPr sz="2100" b="1" spc="0" dirty="0" smtClean="0">
                <a:latin typeface="Calibri"/>
                <a:cs typeface="Calibri"/>
              </a:rPr>
              <a:t>Guidan</a:t>
            </a:r>
            <a:r>
              <a:rPr sz="2100" b="1" spc="-10" dirty="0" smtClean="0">
                <a:latin typeface="Calibri"/>
                <a:cs typeface="Calibri"/>
              </a:rPr>
              <a:t>c</a:t>
            </a:r>
            <a:r>
              <a:rPr sz="2100" b="1" spc="0" dirty="0" smtClean="0">
                <a:latin typeface="Calibri"/>
                <a:cs typeface="Calibri"/>
              </a:rPr>
              <a:t>e</a:t>
            </a:r>
            <a:r>
              <a:rPr sz="2100" b="1" spc="-10" dirty="0" smtClean="0">
                <a:latin typeface="Calibri"/>
                <a:cs typeface="Calibri"/>
              </a:rPr>
              <a:t> </a:t>
            </a:r>
            <a:r>
              <a:rPr sz="2100" b="1" spc="0" dirty="0" smtClean="0">
                <a:latin typeface="Calibri"/>
                <a:cs typeface="Calibri"/>
              </a:rPr>
              <a:t>f</a:t>
            </a:r>
            <a:r>
              <a:rPr sz="2100" b="1" spc="-10" dirty="0" smtClean="0">
                <a:latin typeface="Calibri"/>
                <a:cs typeface="Calibri"/>
              </a:rPr>
              <a:t>o</a:t>
            </a:r>
            <a:r>
              <a:rPr sz="2100" b="1" spc="0" dirty="0" smtClean="0">
                <a:latin typeface="Calibri"/>
                <a:cs typeface="Calibri"/>
              </a:rPr>
              <a:t>r</a:t>
            </a:r>
            <a:r>
              <a:rPr sz="2100" b="1" spc="-5" dirty="0" smtClean="0">
                <a:latin typeface="Calibri"/>
                <a:cs typeface="Calibri"/>
              </a:rPr>
              <a:t> </a:t>
            </a:r>
            <a:r>
              <a:rPr sz="2100" b="1" spc="0" dirty="0" smtClean="0">
                <a:latin typeface="Calibri"/>
                <a:cs typeface="Calibri"/>
              </a:rPr>
              <a:t>De</a:t>
            </a:r>
            <a:r>
              <a:rPr sz="2100" b="1" spc="-15" dirty="0" smtClean="0">
                <a:latin typeface="Calibri"/>
                <a:cs typeface="Calibri"/>
              </a:rPr>
              <a:t>m</a:t>
            </a:r>
            <a:r>
              <a:rPr sz="2100" b="1" spc="0" dirty="0" smtClean="0">
                <a:latin typeface="Calibri"/>
                <a:cs typeface="Calibri"/>
              </a:rPr>
              <a:t>onstr</a:t>
            </a:r>
            <a:r>
              <a:rPr sz="2100" b="1" spc="-10" dirty="0" smtClean="0">
                <a:latin typeface="Calibri"/>
                <a:cs typeface="Calibri"/>
              </a:rPr>
              <a:t>a</a:t>
            </a:r>
            <a:r>
              <a:rPr sz="2100" b="1" spc="0" dirty="0" smtClean="0">
                <a:latin typeface="Calibri"/>
                <a:cs typeface="Calibri"/>
              </a:rPr>
              <a:t>ting At</a:t>
            </a:r>
            <a:r>
              <a:rPr sz="2100" b="1" spc="5" dirty="0" smtClean="0">
                <a:latin typeface="Calibri"/>
                <a:cs typeface="Calibri"/>
              </a:rPr>
              <a:t>t</a:t>
            </a:r>
            <a:r>
              <a:rPr sz="2100" b="1" spc="-10" dirty="0" smtClean="0">
                <a:latin typeface="Calibri"/>
                <a:cs typeface="Calibri"/>
              </a:rPr>
              <a:t>a</a:t>
            </a:r>
            <a:r>
              <a:rPr sz="2100" b="1" spc="0" dirty="0" smtClean="0">
                <a:latin typeface="Calibri"/>
                <a:cs typeface="Calibri"/>
              </a:rPr>
              <a:t>in</a:t>
            </a:r>
            <a:r>
              <a:rPr sz="2100" b="1" spc="-10" dirty="0" smtClean="0">
                <a:latin typeface="Calibri"/>
                <a:cs typeface="Calibri"/>
              </a:rPr>
              <a:t>m</a:t>
            </a:r>
            <a:r>
              <a:rPr sz="2100" b="1" spc="0" dirty="0" smtClean="0">
                <a:latin typeface="Calibri"/>
                <a:cs typeface="Calibri"/>
              </a:rPr>
              <a:t>ent</a:t>
            </a:r>
            <a:r>
              <a:rPr sz="2100" b="1" spc="-10" dirty="0" smtClean="0">
                <a:latin typeface="Calibri"/>
                <a:cs typeface="Calibri"/>
              </a:rPr>
              <a:t> </a:t>
            </a:r>
            <a:r>
              <a:rPr sz="2100" b="1" spc="0" dirty="0" smtClean="0">
                <a:latin typeface="Calibri"/>
                <a:cs typeface="Calibri"/>
              </a:rPr>
              <a:t>of</a:t>
            </a:r>
            <a:r>
              <a:rPr sz="2100" b="1" spc="-15" dirty="0" smtClean="0">
                <a:latin typeface="Calibri"/>
                <a:cs typeface="Calibri"/>
              </a:rPr>
              <a:t> </a:t>
            </a:r>
            <a:r>
              <a:rPr sz="2100" b="1" spc="0" dirty="0" smtClean="0">
                <a:latin typeface="Calibri"/>
                <a:cs typeface="Calibri"/>
              </a:rPr>
              <a:t>Air</a:t>
            </a:r>
            <a:r>
              <a:rPr sz="2100" b="1" spc="5" dirty="0" smtClean="0">
                <a:latin typeface="Calibri"/>
                <a:cs typeface="Calibri"/>
              </a:rPr>
              <a:t> </a:t>
            </a:r>
            <a:r>
              <a:rPr sz="2100" b="1" spc="0" dirty="0" smtClean="0">
                <a:latin typeface="Calibri"/>
                <a:cs typeface="Calibri"/>
              </a:rPr>
              <a:t>Qu</a:t>
            </a:r>
            <a:r>
              <a:rPr sz="2100" b="1" spc="-10" dirty="0" smtClean="0">
                <a:latin typeface="Calibri"/>
                <a:cs typeface="Calibri"/>
              </a:rPr>
              <a:t>a</a:t>
            </a:r>
            <a:r>
              <a:rPr sz="2100" b="1" spc="0" dirty="0" smtClean="0">
                <a:latin typeface="Calibri"/>
                <a:cs typeface="Calibri"/>
              </a:rPr>
              <a:t>lity G</a:t>
            </a:r>
            <a:r>
              <a:rPr sz="2100" b="1" spc="-15" dirty="0" smtClean="0">
                <a:latin typeface="Calibri"/>
                <a:cs typeface="Calibri"/>
              </a:rPr>
              <a:t>o</a:t>
            </a:r>
            <a:r>
              <a:rPr sz="2100" b="1" spc="-20" dirty="0" smtClean="0">
                <a:latin typeface="Calibri"/>
                <a:cs typeface="Calibri"/>
              </a:rPr>
              <a:t>a</a:t>
            </a:r>
            <a:r>
              <a:rPr sz="2100" b="1" spc="-10" dirty="0" smtClean="0">
                <a:latin typeface="Calibri"/>
                <a:cs typeface="Calibri"/>
              </a:rPr>
              <a:t>ls f</a:t>
            </a:r>
            <a:r>
              <a:rPr sz="2100" b="1" spc="0" dirty="0" smtClean="0">
                <a:latin typeface="Calibri"/>
                <a:cs typeface="Calibri"/>
              </a:rPr>
              <a:t>or</a:t>
            </a:r>
            <a:r>
              <a:rPr sz="2100" b="1" spc="-5" dirty="0" smtClean="0">
                <a:latin typeface="Calibri"/>
                <a:cs typeface="Calibri"/>
              </a:rPr>
              <a:t> </a:t>
            </a:r>
            <a:r>
              <a:rPr sz="2100" b="1" spc="0" dirty="0" smtClean="0">
                <a:latin typeface="Calibri"/>
                <a:cs typeface="Calibri"/>
              </a:rPr>
              <a:t>Ozone, PM</a:t>
            </a:r>
            <a:r>
              <a:rPr sz="2100" b="1" spc="-7" baseline="-19841" dirty="0" smtClean="0">
                <a:latin typeface="Calibri"/>
                <a:cs typeface="Calibri"/>
              </a:rPr>
              <a:t>2.5</a:t>
            </a:r>
            <a:r>
              <a:rPr sz="2100" b="1" spc="-10" dirty="0" smtClean="0">
                <a:latin typeface="Calibri"/>
                <a:cs typeface="Calibri"/>
              </a:rPr>
              <a:t>, </a:t>
            </a:r>
            <a:r>
              <a:rPr sz="2100" b="1" spc="-15" dirty="0" smtClean="0">
                <a:latin typeface="Calibri"/>
                <a:cs typeface="Calibri"/>
              </a:rPr>
              <a:t>and </a:t>
            </a:r>
            <a:r>
              <a:rPr sz="2100" b="1" spc="-10" dirty="0" smtClean="0">
                <a:latin typeface="Calibri"/>
                <a:cs typeface="Calibri"/>
              </a:rPr>
              <a:t>Region</a:t>
            </a:r>
            <a:r>
              <a:rPr sz="2100" b="1" spc="-20" dirty="0" smtClean="0">
                <a:latin typeface="Calibri"/>
                <a:cs typeface="Calibri"/>
              </a:rPr>
              <a:t>a</a:t>
            </a:r>
            <a:r>
              <a:rPr sz="2100" b="1" spc="-5" dirty="0" smtClean="0">
                <a:latin typeface="Calibri"/>
                <a:cs typeface="Calibri"/>
              </a:rPr>
              <a:t>l</a:t>
            </a:r>
            <a:r>
              <a:rPr sz="2100" b="1" spc="-10" dirty="0" smtClean="0">
                <a:latin typeface="Calibri"/>
                <a:cs typeface="Calibri"/>
              </a:rPr>
              <a:t> </a:t>
            </a:r>
            <a:r>
              <a:rPr sz="2100" b="1" spc="-15" dirty="0" smtClean="0">
                <a:latin typeface="Calibri"/>
                <a:cs typeface="Calibri"/>
              </a:rPr>
              <a:t>H</a:t>
            </a:r>
            <a:r>
              <a:rPr sz="2100" b="1" spc="-25" dirty="0" smtClean="0">
                <a:latin typeface="Calibri"/>
                <a:cs typeface="Calibri"/>
              </a:rPr>
              <a:t>a</a:t>
            </a:r>
            <a:r>
              <a:rPr sz="2100" b="1" spc="0" dirty="0" smtClean="0">
                <a:latin typeface="Calibri"/>
                <a:cs typeface="Calibri"/>
              </a:rPr>
              <a:t>ze</a:t>
            </a:r>
            <a:r>
              <a:rPr sz="2100" b="1" spc="20" dirty="0" smtClean="0"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– </a:t>
            </a:r>
            <a:r>
              <a:rPr sz="2100" spc="-15" dirty="0" smtClean="0">
                <a:latin typeface="Calibri"/>
                <a:cs typeface="Calibri"/>
              </a:rPr>
              <a:t>December</a:t>
            </a:r>
            <a:r>
              <a:rPr sz="2100" spc="5" dirty="0" smtClean="0">
                <a:latin typeface="Calibri"/>
                <a:cs typeface="Calibri"/>
              </a:rPr>
              <a:t> </a:t>
            </a:r>
            <a:r>
              <a:rPr sz="2100" spc="-15" dirty="0" smtClean="0">
                <a:latin typeface="Calibri"/>
                <a:cs typeface="Calibri"/>
              </a:rPr>
              <a:t>2014 </a:t>
            </a:r>
            <a:r>
              <a:rPr sz="2100" spc="0" dirty="0" smtClean="0">
                <a:latin typeface="Calibri"/>
                <a:cs typeface="Calibri"/>
              </a:rPr>
              <a:t>and Gu</a:t>
            </a:r>
            <a:r>
              <a:rPr sz="2100" spc="-10" dirty="0" smtClean="0">
                <a:latin typeface="Calibri"/>
                <a:cs typeface="Calibri"/>
              </a:rPr>
              <a:t>i</a:t>
            </a:r>
            <a:r>
              <a:rPr sz="2100" spc="0" dirty="0" smtClean="0">
                <a:latin typeface="Calibri"/>
                <a:cs typeface="Calibri"/>
              </a:rPr>
              <a:t>dance</a:t>
            </a:r>
            <a:r>
              <a:rPr sz="2100" spc="-5" dirty="0" smtClean="0"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on</a:t>
            </a:r>
            <a:r>
              <a:rPr sz="2100" spc="-5" dirty="0" smtClean="0"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th</a:t>
            </a:r>
            <a:r>
              <a:rPr sz="2100" spc="-15" dirty="0" smtClean="0">
                <a:latin typeface="Calibri"/>
                <a:cs typeface="Calibri"/>
              </a:rPr>
              <a:t>e</a:t>
            </a:r>
            <a:r>
              <a:rPr sz="2100" spc="-10" dirty="0" smtClean="0">
                <a:latin typeface="Calibri"/>
                <a:cs typeface="Calibri"/>
              </a:rPr>
              <a:t> </a:t>
            </a:r>
            <a:r>
              <a:rPr sz="2100" spc="-15" dirty="0" smtClean="0">
                <a:latin typeface="Calibri"/>
                <a:cs typeface="Calibri"/>
              </a:rPr>
              <a:t>U</a:t>
            </a:r>
            <a:r>
              <a:rPr sz="2100" spc="-20" dirty="0" smtClean="0">
                <a:latin typeface="Calibri"/>
                <a:cs typeface="Calibri"/>
              </a:rPr>
              <a:t>s</a:t>
            </a:r>
            <a:r>
              <a:rPr sz="2100" spc="-15" dirty="0" smtClean="0">
                <a:latin typeface="Calibri"/>
                <a:cs typeface="Calibri"/>
              </a:rPr>
              <a:t>e</a:t>
            </a:r>
            <a:r>
              <a:rPr sz="2100" spc="25" dirty="0" smtClean="0"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of</a:t>
            </a:r>
            <a:r>
              <a:rPr sz="2100" spc="-10" dirty="0" smtClean="0">
                <a:latin typeface="Calibri"/>
                <a:cs typeface="Calibri"/>
              </a:rPr>
              <a:t> </a:t>
            </a:r>
            <a:r>
              <a:rPr sz="2100" spc="-15" dirty="0" smtClean="0">
                <a:latin typeface="Calibri"/>
                <a:cs typeface="Calibri"/>
              </a:rPr>
              <a:t>M</a:t>
            </a:r>
            <a:r>
              <a:rPr sz="2100" spc="0" dirty="0" smtClean="0">
                <a:latin typeface="Calibri"/>
                <a:cs typeface="Calibri"/>
              </a:rPr>
              <a:t>odels</a:t>
            </a:r>
            <a:r>
              <a:rPr sz="2100" spc="15" dirty="0" smtClean="0"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and</a:t>
            </a:r>
            <a:r>
              <a:rPr sz="2100" spc="-15" dirty="0" smtClean="0"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Ot</a:t>
            </a:r>
            <a:r>
              <a:rPr sz="2100" spc="-10" dirty="0" smtClean="0">
                <a:latin typeface="Calibri"/>
                <a:cs typeface="Calibri"/>
              </a:rPr>
              <a:t>her </a:t>
            </a:r>
            <a:r>
              <a:rPr sz="2100" spc="0" dirty="0" smtClean="0">
                <a:latin typeface="Calibri"/>
                <a:cs typeface="Calibri"/>
              </a:rPr>
              <a:t>Anal</a:t>
            </a:r>
            <a:r>
              <a:rPr sz="2100" spc="-5" dirty="0" smtClean="0">
                <a:latin typeface="Calibri"/>
                <a:cs typeface="Calibri"/>
              </a:rPr>
              <a:t>y</a:t>
            </a:r>
            <a:r>
              <a:rPr sz="2100" spc="-10" dirty="0" smtClean="0">
                <a:latin typeface="Calibri"/>
                <a:cs typeface="Calibri"/>
              </a:rPr>
              <a:t>s</a:t>
            </a:r>
            <a:r>
              <a:rPr sz="2100" spc="-25" dirty="0" smtClean="0">
                <a:latin typeface="Calibri"/>
                <a:cs typeface="Calibri"/>
              </a:rPr>
              <a:t>e</a:t>
            </a:r>
            <a:r>
              <a:rPr sz="2100" spc="0" dirty="0" smtClean="0">
                <a:latin typeface="Calibri"/>
                <a:cs typeface="Calibri"/>
              </a:rPr>
              <a:t>s</a:t>
            </a:r>
            <a:r>
              <a:rPr sz="2100" spc="20" dirty="0" smtClean="0"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f</a:t>
            </a:r>
            <a:r>
              <a:rPr sz="2100" spc="-10" dirty="0" smtClean="0">
                <a:latin typeface="Calibri"/>
                <a:cs typeface="Calibri"/>
              </a:rPr>
              <a:t>or</a:t>
            </a:r>
            <a:r>
              <a:rPr sz="2100" spc="15" dirty="0" smtClean="0"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Demonstra</a:t>
            </a:r>
            <a:r>
              <a:rPr sz="2100" spc="5" dirty="0" smtClean="0">
                <a:latin typeface="Calibri"/>
                <a:cs typeface="Calibri"/>
              </a:rPr>
              <a:t>t</a:t>
            </a:r>
            <a:r>
              <a:rPr sz="2100" spc="0" dirty="0" smtClean="0">
                <a:latin typeface="Calibri"/>
                <a:cs typeface="Calibri"/>
              </a:rPr>
              <a:t>ing </a:t>
            </a:r>
            <a:r>
              <a:rPr sz="2100" spc="-10" dirty="0" smtClean="0">
                <a:latin typeface="Calibri"/>
                <a:cs typeface="Calibri"/>
              </a:rPr>
              <a:t>Att</a:t>
            </a:r>
            <a:r>
              <a:rPr sz="2100" spc="-5" dirty="0" smtClean="0">
                <a:latin typeface="Calibri"/>
                <a:cs typeface="Calibri"/>
              </a:rPr>
              <a:t>a</a:t>
            </a:r>
            <a:r>
              <a:rPr sz="2100" spc="0" dirty="0" smtClean="0">
                <a:latin typeface="Calibri"/>
                <a:cs typeface="Calibri"/>
              </a:rPr>
              <a:t>inment</a:t>
            </a:r>
            <a:r>
              <a:rPr sz="2100" spc="-25" dirty="0" smtClean="0"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of</a:t>
            </a:r>
            <a:r>
              <a:rPr sz="2100" spc="-10" dirty="0" smtClean="0">
                <a:latin typeface="Calibri"/>
                <a:cs typeface="Calibri"/>
              </a:rPr>
              <a:t> Air</a:t>
            </a:r>
            <a:r>
              <a:rPr sz="2100" spc="15" dirty="0" smtClean="0"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Quality</a:t>
            </a:r>
            <a:r>
              <a:rPr sz="2100" spc="-10" dirty="0" smtClean="0"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G</a:t>
            </a:r>
            <a:r>
              <a:rPr sz="2100" spc="-10" dirty="0" smtClean="0">
                <a:latin typeface="Calibri"/>
                <a:cs typeface="Calibri"/>
              </a:rPr>
              <a:t>o</a:t>
            </a:r>
            <a:r>
              <a:rPr sz="2100" spc="0" dirty="0" smtClean="0">
                <a:latin typeface="Calibri"/>
                <a:cs typeface="Calibri"/>
              </a:rPr>
              <a:t>als</a:t>
            </a:r>
            <a:r>
              <a:rPr sz="2100" spc="20" dirty="0" smtClean="0"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f</a:t>
            </a:r>
            <a:r>
              <a:rPr sz="2100" spc="-10" dirty="0" smtClean="0">
                <a:latin typeface="Calibri"/>
                <a:cs typeface="Calibri"/>
              </a:rPr>
              <a:t>or Ozone, </a:t>
            </a:r>
            <a:r>
              <a:rPr sz="2100" spc="-15" dirty="0" smtClean="0">
                <a:latin typeface="Calibri"/>
                <a:cs typeface="Calibri"/>
              </a:rPr>
              <a:t>P</a:t>
            </a:r>
            <a:r>
              <a:rPr sz="2100" spc="0" dirty="0" smtClean="0">
                <a:latin typeface="Calibri"/>
                <a:cs typeface="Calibri"/>
              </a:rPr>
              <a:t>M</a:t>
            </a:r>
            <a:r>
              <a:rPr sz="2100" spc="0" baseline="-19841" dirty="0" smtClean="0">
                <a:latin typeface="Calibri"/>
                <a:cs typeface="Calibri"/>
              </a:rPr>
              <a:t>2.</a:t>
            </a:r>
            <a:r>
              <a:rPr sz="2100" spc="-7" baseline="-19841" dirty="0" smtClean="0">
                <a:latin typeface="Calibri"/>
                <a:cs typeface="Calibri"/>
              </a:rPr>
              <a:t>5</a:t>
            </a:r>
            <a:r>
              <a:rPr sz="2100" spc="-10" dirty="0" smtClean="0">
                <a:latin typeface="Calibri"/>
                <a:cs typeface="Calibri"/>
              </a:rPr>
              <a:t>,</a:t>
            </a:r>
            <a:r>
              <a:rPr sz="2100" spc="5" dirty="0" smtClean="0"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and</a:t>
            </a:r>
            <a:r>
              <a:rPr sz="2100" spc="-15" dirty="0" smtClean="0">
                <a:latin typeface="Calibri"/>
                <a:cs typeface="Calibri"/>
              </a:rPr>
              <a:t> Reg</a:t>
            </a:r>
            <a:r>
              <a:rPr sz="2100" spc="0" dirty="0" smtClean="0">
                <a:latin typeface="Calibri"/>
                <a:cs typeface="Calibri"/>
              </a:rPr>
              <a:t>ional</a:t>
            </a:r>
            <a:r>
              <a:rPr sz="2100" spc="10" dirty="0" smtClean="0">
                <a:latin typeface="Calibri"/>
                <a:cs typeface="Calibri"/>
              </a:rPr>
              <a:t> </a:t>
            </a:r>
            <a:r>
              <a:rPr sz="2100" spc="-15" dirty="0" smtClean="0">
                <a:latin typeface="Calibri"/>
                <a:cs typeface="Calibri"/>
              </a:rPr>
              <a:t>Haze</a:t>
            </a:r>
            <a:r>
              <a:rPr sz="2100" spc="5" dirty="0" smtClean="0"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– Apr</a:t>
            </a:r>
            <a:r>
              <a:rPr sz="2100" spc="-5" dirty="0" smtClean="0">
                <a:latin typeface="Calibri"/>
                <a:cs typeface="Calibri"/>
              </a:rPr>
              <a:t>i</a:t>
            </a:r>
            <a:r>
              <a:rPr sz="2100" spc="0" dirty="0" smtClean="0">
                <a:latin typeface="Calibri"/>
                <a:cs typeface="Calibri"/>
              </a:rPr>
              <a:t>l</a:t>
            </a:r>
            <a:r>
              <a:rPr sz="2100" spc="10" dirty="0" smtClean="0">
                <a:latin typeface="Calibri"/>
                <a:cs typeface="Calibri"/>
              </a:rPr>
              <a:t> </a:t>
            </a:r>
            <a:r>
              <a:rPr sz="2100" spc="-15" dirty="0" smtClean="0">
                <a:latin typeface="Calibri"/>
                <a:cs typeface="Calibri"/>
              </a:rPr>
              <a:t>2007  </a:t>
            </a:r>
            <a:r>
              <a:rPr sz="1800" spc="-10" dirty="0" smtClean="0">
                <a:latin typeface="Calibri"/>
                <a:cs typeface="Calibri"/>
              </a:rPr>
              <a:t>(</a:t>
            </a:r>
            <a:r>
              <a:rPr sz="1800" spc="0" dirty="0" smtClean="0">
                <a:latin typeface="Calibri"/>
                <a:cs typeface="Calibri"/>
                <a:hlinkClick r:id="rId5"/>
              </a:rPr>
              <a:t>http://w</a:t>
            </a:r>
            <a:r>
              <a:rPr sz="1800" spc="-10" dirty="0" smtClean="0">
                <a:latin typeface="Calibri"/>
                <a:cs typeface="Calibri"/>
                <a:hlinkClick r:id="rId5"/>
              </a:rPr>
              <a:t>w</a:t>
            </a:r>
            <a:r>
              <a:rPr sz="1800" spc="0" dirty="0" smtClean="0">
                <a:latin typeface="Calibri"/>
                <a:cs typeface="Calibri"/>
                <a:hlinkClick r:id="rId5"/>
              </a:rPr>
              <a:t>w.epa.</a:t>
            </a:r>
            <a:r>
              <a:rPr sz="1800" spc="5" dirty="0" smtClean="0">
                <a:latin typeface="Calibri"/>
                <a:cs typeface="Calibri"/>
                <a:hlinkClick r:id="rId5"/>
              </a:rPr>
              <a:t>g</a:t>
            </a:r>
            <a:r>
              <a:rPr sz="1800" spc="0" dirty="0" smtClean="0">
                <a:latin typeface="Calibri"/>
                <a:cs typeface="Calibri"/>
                <a:hlinkClick r:id="rId5"/>
              </a:rPr>
              <a:t>ov/s</a:t>
            </a:r>
            <a:r>
              <a:rPr sz="1800" spc="-20" dirty="0" smtClean="0">
                <a:latin typeface="Calibri"/>
                <a:cs typeface="Calibri"/>
                <a:hlinkClick r:id="rId5"/>
              </a:rPr>
              <a:t>c</a:t>
            </a:r>
            <a:r>
              <a:rPr sz="1800" spc="-10" dirty="0" smtClean="0">
                <a:latin typeface="Calibri"/>
                <a:cs typeface="Calibri"/>
                <a:hlinkClick r:id="rId5"/>
              </a:rPr>
              <a:t>ram001/gu</a:t>
            </a:r>
            <a:r>
              <a:rPr sz="1800" spc="-5" dirty="0" smtClean="0">
                <a:latin typeface="Calibri"/>
                <a:cs typeface="Calibri"/>
                <a:hlinkClick r:id="rId5"/>
              </a:rPr>
              <a:t>i</a:t>
            </a:r>
            <a:r>
              <a:rPr sz="1800" spc="0" dirty="0" smtClean="0">
                <a:latin typeface="Calibri"/>
                <a:cs typeface="Calibri"/>
                <a:hlinkClick r:id="rId5"/>
              </a:rPr>
              <a:t>dan</a:t>
            </a:r>
            <a:r>
              <a:rPr sz="1800" spc="-20" dirty="0" smtClean="0">
                <a:latin typeface="Calibri"/>
                <a:cs typeface="Calibri"/>
                <a:hlinkClick r:id="rId5"/>
              </a:rPr>
              <a:t>c</a:t>
            </a:r>
            <a:r>
              <a:rPr sz="1800" spc="-10" dirty="0" smtClean="0">
                <a:latin typeface="Calibri"/>
                <a:cs typeface="Calibri"/>
                <a:hlinkClick r:id="rId5"/>
              </a:rPr>
              <a:t>e</a:t>
            </a:r>
            <a:r>
              <a:rPr sz="1800" spc="-5" dirty="0" smtClean="0">
                <a:latin typeface="Calibri"/>
                <a:cs typeface="Calibri"/>
                <a:hlinkClick r:id="rId5"/>
              </a:rPr>
              <a:t>_</a:t>
            </a:r>
            <a:r>
              <a:rPr sz="1800" spc="0" dirty="0" smtClean="0">
                <a:latin typeface="Calibri"/>
                <a:cs typeface="Calibri"/>
                <a:hlinkClick r:id="rId5"/>
              </a:rPr>
              <a:t>sip.htm)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3716" y="76200"/>
            <a:ext cx="1161287" cy="116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9240" y="102361"/>
            <a:ext cx="3142615" cy="759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Imp</a:t>
            </a:r>
            <a:r>
              <a:rPr sz="2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5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entation</a:t>
            </a:r>
            <a:r>
              <a:rPr sz="2400" b="1" spc="-5" dirty="0" smtClean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lated</a:t>
            </a:r>
            <a:r>
              <a:rPr sz="2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 Rules </a:t>
            </a:r>
            <a:r>
              <a:rPr sz="2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ance,</a:t>
            </a:r>
            <a:r>
              <a:rPr sz="2400" b="1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50" dirty="0" smtClean="0">
                <a:latin typeface="Arial"/>
                <a:cs typeface="Arial"/>
              </a:rPr>
              <a:t>24</a:t>
            </a:fld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1263650"/>
            <a:ext cx="7570470" cy="4154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0510" indent="-258445">
              <a:lnSpc>
                <a:spcPct val="100000"/>
              </a:lnSpc>
              <a:buFont typeface="Calibri"/>
              <a:buChar char="•"/>
              <a:tabLst>
                <a:tab pos="270510" algn="l"/>
              </a:tabLst>
            </a:pPr>
            <a:r>
              <a:rPr sz="2400" spc="0" dirty="0" smtClean="0">
                <a:latin typeface="Calibri"/>
                <a:cs typeface="Calibri"/>
              </a:rPr>
              <a:t>Cur</a:t>
            </a:r>
            <a:r>
              <a:rPr sz="2400" spc="-10" dirty="0" smtClean="0">
                <a:latin typeface="Calibri"/>
                <a:cs typeface="Calibri"/>
              </a:rPr>
              <a:t>re</a:t>
            </a:r>
            <a:r>
              <a:rPr sz="2400" spc="0" dirty="0" smtClean="0">
                <a:latin typeface="Calibri"/>
                <a:cs typeface="Calibri"/>
              </a:rPr>
              <a:t>nt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rul</a:t>
            </a:r>
            <a:r>
              <a:rPr sz="2400" spc="5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s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that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apply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to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the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re</a:t>
            </a:r>
            <a:r>
              <a:rPr sz="2400" spc="0" dirty="0" smtClean="0">
                <a:latin typeface="Calibri"/>
                <a:cs typeface="Calibri"/>
              </a:rPr>
              <a:t>vi</a:t>
            </a:r>
            <a:r>
              <a:rPr sz="2400" spc="-10" dirty="0" smtClean="0">
                <a:latin typeface="Calibri"/>
                <a:cs typeface="Calibri"/>
              </a:rPr>
              <a:t>s</a:t>
            </a:r>
            <a:r>
              <a:rPr sz="2400" spc="-15" dirty="0" smtClean="0">
                <a:latin typeface="Calibri"/>
                <a:cs typeface="Calibri"/>
              </a:rPr>
              <a:t>ed</a:t>
            </a:r>
            <a:r>
              <a:rPr sz="2400" spc="1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NAAQ</a:t>
            </a:r>
            <a:r>
              <a:rPr sz="2400" spc="0" dirty="0" smtClean="0">
                <a:latin typeface="Calibri"/>
                <a:cs typeface="Calibri"/>
              </a:rPr>
              <a:t>S: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14"/>
              </a:spcBef>
              <a:buFont typeface="Calibri"/>
              <a:buChar char="•"/>
            </a:pPr>
            <a:endParaRPr sz="550"/>
          </a:p>
          <a:p>
            <a:pPr marL="570230" marR="12700" lvl="1" indent="-215265">
              <a:lnSpc>
                <a:spcPct val="100400"/>
              </a:lnSpc>
              <a:buFont typeface="Arial"/>
              <a:buChar char="•"/>
              <a:tabLst>
                <a:tab pos="570230" algn="l"/>
              </a:tabLst>
            </a:pPr>
            <a:r>
              <a:rPr sz="2400" b="1" spc="0" dirty="0" smtClean="0">
                <a:latin typeface="Calibri"/>
                <a:cs typeface="Calibri"/>
              </a:rPr>
              <a:t>Re</a:t>
            </a:r>
            <a:r>
              <a:rPr sz="2400" b="1" spc="5" dirty="0" smtClean="0">
                <a:latin typeface="Calibri"/>
                <a:cs typeface="Calibri"/>
              </a:rPr>
              <a:t>v</a:t>
            </a:r>
            <a:r>
              <a:rPr sz="2400" b="1" spc="0" dirty="0" smtClean="0">
                <a:latin typeface="Calibri"/>
                <a:cs typeface="Calibri"/>
              </a:rPr>
              <a:t>isions</a:t>
            </a:r>
            <a:r>
              <a:rPr sz="2400" b="1" spc="-20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to </a:t>
            </a:r>
            <a:r>
              <a:rPr sz="2400" b="1" spc="-10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he General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Con</a:t>
            </a:r>
            <a:r>
              <a:rPr sz="2400" b="1" spc="-10" dirty="0" smtClean="0">
                <a:latin typeface="Calibri"/>
                <a:cs typeface="Calibri"/>
              </a:rPr>
              <a:t>f</a:t>
            </a:r>
            <a:r>
              <a:rPr sz="2400" b="1" spc="0" dirty="0" smtClean="0">
                <a:latin typeface="Calibri"/>
                <a:cs typeface="Calibri"/>
              </a:rPr>
              <a:t>ormity</a:t>
            </a:r>
            <a:r>
              <a:rPr sz="2400" b="1" spc="-1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Regu</a:t>
            </a:r>
            <a:r>
              <a:rPr sz="2400" b="1" spc="-10" dirty="0" smtClean="0">
                <a:latin typeface="Calibri"/>
                <a:cs typeface="Calibri"/>
              </a:rPr>
              <a:t>l</a:t>
            </a:r>
            <a:r>
              <a:rPr sz="2400" b="1" spc="0" dirty="0" smtClean="0">
                <a:latin typeface="Calibri"/>
                <a:cs typeface="Calibri"/>
              </a:rPr>
              <a:t>at</a:t>
            </a:r>
            <a:r>
              <a:rPr sz="2400" b="1" spc="-5" dirty="0" smtClean="0">
                <a:latin typeface="Calibri"/>
                <a:cs typeface="Calibri"/>
              </a:rPr>
              <a:t>i</a:t>
            </a:r>
            <a:r>
              <a:rPr sz="2400" b="1" spc="0" dirty="0" smtClean="0">
                <a:latin typeface="Calibri"/>
                <a:cs typeface="Calibri"/>
              </a:rPr>
              <a:t>ons</a:t>
            </a:r>
            <a:r>
              <a:rPr sz="2400" b="1" spc="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(75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FR </a:t>
            </a:r>
            <a:r>
              <a:rPr sz="2400" spc="-15" dirty="0" smtClean="0">
                <a:latin typeface="Calibri"/>
                <a:cs typeface="Calibri"/>
              </a:rPr>
              <a:t>1</a:t>
            </a:r>
            <a:r>
              <a:rPr sz="2400" spc="-25" dirty="0" smtClean="0">
                <a:latin typeface="Calibri"/>
                <a:cs typeface="Calibri"/>
              </a:rPr>
              <a:t>7</a:t>
            </a:r>
            <a:r>
              <a:rPr sz="2400" spc="-15" dirty="0" smtClean="0">
                <a:latin typeface="Calibri"/>
                <a:cs typeface="Calibri"/>
              </a:rPr>
              <a:t>2</a:t>
            </a:r>
            <a:r>
              <a:rPr sz="2400" spc="-25" dirty="0" smtClean="0">
                <a:latin typeface="Calibri"/>
                <a:cs typeface="Calibri"/>
              </a:rPr>
              <a:t>5</a:t>
            </a:r>
            <a:r>
              <a:rPr sz="2400" spc="-10" dirty="0" smtClean="0">
                <a:latin typeface="Calibri"/>
                <a:cs typeface="Calibri"/>
              </a:rPr>
              <a:t>4, </a:t>
            </a:r>
            <a:r>
              <a:rPr sz="2400" spc="0" dirty="0" smtClean="0">
                <a:latin typeface="Calibri"/>
                <a:cs typeface="Calibri"/>
              </a:rPr>
              <a:t>April</a:t>
            </a:r>
            <a:r>
              <a:rPr sz="2400" spc="-10" dirty="0" smtClean="0">
                <a:latin typeface="Calibri"/>
                <a:cs typeface="Calibri"/>
              </a:rPr>
              <a:t> 5, </a:t>
            </a:r>
            <a:r>
              <a:rPr sz="2400" spc="-15" dirty="0" smtClean="0">
                <a:latin typeface="Calibri"/>
                <a:cs typeface="Calibri"/>
              </a:rPr>
              <a:t>2</a:t>
            </a:r>
            <a:r>
              <a:rPr sz="2400" spc="-25" dirty="0" smtClean="0">
                <a:latin typeface="Calibri"/>
                <a:cs typeface="Calibri"/>
              </a:rPr>
              <a:t>0</a:t>
            </a:r>
            <a:r>
              <a:rPr sz="2400" spc="-15" dirty="0" smtClean="0">
                <a:latin typeface="Calibri"/>
                <a:cs typeface="Calibri"/>
              </a:rPr>
              <a:t>1</a:t>
            </a:r>
            <a:r>
              <a:rPr sz="2400" spc="-25" dirty="0" smtClean="0">
                <a:latin typeface="Calibri"/>
                <a:cs typeface="Calibri"/>
              </a:rPr>
              <a:t>0</a:t>
            </a:r>
            <a:r>
              <a:rPr sz="2400" spc="0" dirty="0" smtClean="0">
                <a:latin typeface="Calibri"/>
                <a:cs typeface="Calibri"/>
              </a:rPr>
              <a:t>)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and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guidance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(40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CF</a:t>
            </a:r>
            <a:r>
              <a:rPr sz="2400" spc="-15" dirty="0" smtClean="0">
                <a:latin typeface="Calibri"/>
                <a:cs typeface="Calibri"/>
              </a:rPr>
              <a:t>R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part </a:t>
            </a:r>
            <a:r>
              <a:rPr sz="2400" spc="-15" dirty="0" smtClean="0">
                <a:latin typeface="Calibri"/>
                <a:cs typeface="Calibri"/>
              </a:rPr>
              <a:t>9</a:t>
            </a:r>
            <a:r>
              <a:rPr sz="2400" spc="-25" dirty="0" smtClean="0">
                <a:latin typeface="Calibri"/>
                <a:cs typeface="Calibri"/>
              </a:rPr>
              <a:t>3</a:t>
            </a:r>
            <a:r>
              <a:rPr sz="2400" spc="-10" dirty="0" smtClean="0">
                <a:latin typeface="Calibri"/>
                <a:cs typeface="Calibri"/>
              </a:rPr>
              <a:t>, subpart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B </a:t>
            </a:r>
            <a:r>
              <a:rPr sz="2400" spc="0" dirty="0" smtClean="0">
                <a:latin typeface="Calibri"/>
                <a:cs typeface="Calibri"/>
              </a:rPr>
              <a:t>and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40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CFR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part </a:t>
            </a:r>
            <a:r>
              <a:rPr sz="2400" spc="-15" dirty="0" smtClean="0">
                <a:latin typeface="Calibri"/>
                <a:cs typeface="Calibri"/>
              </a:rPr>
              <a:t>5</a:t>
            </a:r>
            <a:r>
              <a:rPr sz="2400" spc="-25" dirty="0" smtClean="0">
                <a:latin typeface="Calibri"/>
                <a:cs typeface="Calibri"/>
              </a:rPr>
              <a:t>1</a:t>
            </a:r>
            <a:r>
              <a:rPr sz="2400" spc="-10" dirty="0" smtClean="0">
                <a:latin typeface="Calibri"/>
                <a:cs typeface="Calibri"/>
              </a:rPr>
              <a:t>, subpart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W)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  <a:hlinkClick r:id="rId3"/>
              </a:rPr>
              <a:t>(http</a:t>
            </a:r>
            <a:r>
              <a:rPr sz="2000" spc="5" dirty="0" smtClean="0">
                <a:latin typeface="Calibri"/>
                <a:cs typeface="Calibri"/>
                <a:hlinkClick r:id="rId3"/>
              </a:rPr>
              <a:t>:</a:t>
            </a:r>
            <a:r>
              <a:rPr sz="2000" spc="0" dirty="0" smtClean="0">
                <a:latin typeface="Calibri"/>
                <a:cs typeface="Calibri"/>
              </a:rPr>
              <a:t>/</a:t>
            </a:r>
            <a:r>
              <a:rPr sz="2000" spc="0" dirty="0" smtClean="0">
                <a:latin typeface="Calibri"/>
                <a:cs typeface="Calibri"/>
                <a:hlinkClick r:id="rId3"/>
              </a:rPr>
              <a:t>/w</a:t>
            </a:r>
            <a:r>
              <a:rPr sz="2000" spc="-10" dirty="0" smtClean="0">
                <a:latin typeface="Calibri"/>
                <a:cs typeface="Calibri"/>
                <a:hlinkClick r:id="rId3"/>
              </a:rPr>
              <a:t>w</a:t>
            </a:r>
            <a:r>
              <a:rPr sz="2000" spc="0" dirty="0" smtClean="0">
                <a:latin typeface="Calibri"/>
                <a:cs typeface="Calibri"/>
                <a:hlinkClick r:id="rId3"/>
              </a:rPr>
              <a:t>w3.epa.</a:t>
            </a:r>
            <a:r>
              <a:rPr sz="2000" spc="-10" dirty="0" smtClean="0">
                <a:latin typeface="Calibri"/>
                <a:cs typeface="Calibri"/>
                <a:hlinkClick r:id="rId3"/>
              </a:rPr>
              <a:t>g</a:t>
            </a:r>
            <a:r>
              <a:rPr sz="2000" spc="-15" dirty="0" smtClean="0">
                <a:latin typeface="Calibri"/>
                <a:cs typeface="Calibri"/>
                <a:hlinkClick r:id="rId3"/>
              </a:rPr>
              <a:t>o</a:t>
            </a:r>
            <a:r>
              <a:rPr sz="2000" spc="0" dirty="0" smtClean="0">
                <a:latin typeface="Calibri"/>
                <a:cs typeface="Calibri"/>
                <a:hlinkClick r:id="rId3"/>
              </a:rPr>
              <a:t>v/ai</a:t>
            </a:r>
            <a:r>
              <a:rPr sz="2000" spc="-10" dirty="0" smtClean="0">
                <a:latin typeface="Calibri"/>
                <a:cs typeface="Calibri"/>
                <a:hlinkClick r:id="rId3"/>
              </a:rPr>
              <a:t>r</a:t>
            </a:r>
            <a:r>
              <a:rPr sz="2000" spc="0" dirty="0" smtClean="0">
                <a:latin typeface="Calibri"/>
                <a:cs typeface="Calibri"/>
                <a:hlinkClick r:id="rId3"/>
              </a:rPr>
              <a:t>qual</a:t>
            </a:r>
            <a:r>
              <a:rPr sz="2000" spc="-10" dirty="0" smtClean="0">
                <a:latin typeface="Calibri"/>
                <a:cs typeface="Calibri"/>
                <a:hlinkClick r:id="rId3"/>
              </a:rPr>
              <a:t>i</a:t>
            </a:r>
            <a:r>
              <a:rPr sz="2000" spc="0" dirty="0" smtClean="0">
                <a:latin typeface="Calibri"/>
                <a:cs typeface="Calibri"/>
                <a:hlinkClick r:id="rId3"/>
              </a:rPr>
              <a:t>ty</a:t>
            </a:r>
            <a:r>
              <a:rPr sz="2000" spc="10" dirty="0" smtClean="0">
                <a:latin typeface="Calibri"/>
                <a:cs typeface="Calibri"/>
                <a:hlinkClick r:id="rId3"/>
              </a:rPr>
              <a:t>/</a:t>
            </a:r>
            <a:r>
              <a:rPr sz="2000" spc="-10" dirty="0" smtClean="0">
                <a:latin typeface="Calibri"/>
                <a:cs typeface="Calibri"/>
                <a:hlinkClick r:id="rId3"/>
              </a:rPr>
              <a:t>g</a:t>
            </a:r>
            <a:r>
              <a:rPr sz="2000" spc="0" dirty="0" smtClean="0">
                <a:latin typeface="Calibri"/>
                <a:cs typeface="Calibri"/>
                <a:hlinkClick r:id="rId3"/>
              </a:rPr>
              <a:t>enc</a:t>
            </a:r>
            <a:r>
              <a:rPr sz="2000" spc="-15" dirty="0" smtClean="0">
                <a:latin typeface="Calibri"/>
                <a:cs typeface="Calibri"/>
                <a:hlinkClick r:id="rId3"/>
              </a:rPr>
              <a:t>o</a:t>
            </a:r>
            <a:r>
              <a:rPr sz="2000" spc="0" dirty="0" smtClean="0">
                <a:latin typeface="Calibri"/>
                <a:cs typeface="Calibri"/>
                <a:hlinkClick r:id="rId3"/>
              </a:rPr>
              <a:t>nf</a:t>
            </a:r>
            <a:r>
              <a:rPr sz="2000" spc="-10" dirty="0" smtClean="0">
                <a:latin typeface="Calibri"/>
                <a:cs typeface="Calibri"/>
                <a:hlinkClick r:id="rId3"/>
              </a:rPr>
              <a:t>o</a:t>
            </a:r>
            <a:r>
              <a:rPr sz="2000" spc="0" dirty="0" smtClean="0">
                <a:latin typeface="Calibri"/>
                <a:cs typeface="Calibri"/>
                <a:hlinkClick r:id="rId3"/>
              </a:rPr>
              <a:t>r</a:t>
            </a:r>
            <a:r>
              <a:rPr sz="2000" spc="-10" dirty="0" smtClean="0">
                <a:latin typeface="Calibri"/>
                <a:cs typeface="Calibri"/>
                <a:hlinkClick r:id="rId3"/>
              </a:rPr>
              <a:t>m</a:t>
            </a:r>
            <a:r>
              <a:rPr sz="2000" spc="0" dirty="0" smtClean="0">
                <a:latin typeface="Calibri"/>
                <a:cs typeface="Calibri"/>
                <a:hlinkClick r:id="rId3"/>
              </a:rPr>
              <a:t>/regs.ht</a:t>
            </a:r>
            <a:r>
              <a:rPr sz="2000" spc="-10" dirty="0" smtClean="0">
                <a:latin typeface="Calibri"/>
                <a:cs typeface="Calibri"/>
                <a:hlinkClick r:id="rId3"/>
              </a:rPr>
              <a:t>m</a:t>
            </a:r>
            <a:r>
              <a:rPr sz="2000" spc="0" dirty="0" smtClean="0">
                <a:latin typeface="Calibri"/>
                <a:cs typeface="Calibri"/>
                <a:hlinkClick r:id="rId3"/>
              </a:rPr>
              <a:t>l)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ts val="1100"/>
              </a:lnSpc>
              <a:spcBef>
                <a:spcPts val="44"/>
              </a:spcBef>
              <a:buFont typeface="Arial"/>
              <a:buChar char="•"/>
            </a:pPr>
            <a:endParaRPr sz="1100"/>
          </a:p>
          <a:p>
            <a:pPr marL="570230" marR="106680" lvl="1" indent="-215265">
              <a:lnSpc>
                <a:spcPct val="100200"/>
              </a:lnSpc>
              <a:buFont typeface="Arial"/>
              <a:buChar char="•"/>
              <a:tabLst>
                <a:tab pos="570230" algn="l"/>
              </a:tabLst>
            </a:pPr>
            <a:r>
              <a:rPr sz="2400" b="1" spc="-15" dirty="0" smtClean="0">
                <a:latin typeface="Calibri"/>
                <a:cs typeface="Calibri"/>
              </a:rPr>
              <a:t>Transportation</a:t>
            </a:r>
            <a:r>
              <a:rPr sz="2400" b="1" spc="10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C</a:t>
            </a:r>
            <a:r>
              <a:rPr sz="2400" b="1" spc="-10" dirty="0" smtClean="0">
                <a:latin typeface="Calibri"/>
                <a:cs typeface="Calibri"/>
              </a:rPr>
              <a:t>o</a:t>
            </a:r>
            <a:r>
              <a:rPr sz="2400" b="1" spc="0" dirty="0" smtClean="0">
                <a:latin typeface="Calibri"/>
                <a:cs typeface="Calibri"/>
              </a:rPr>
              <a:t>n</a:t>
            </a:r>
            <a:r>
              <a:rPr sz="2400" b="1" spc="-10" dirty="0" smtClean="0">
                <a:latin typeface="Calibri"/>
                <a:cs typeface="Calibri"/>
              </a:rPr>
              <a:t>f</a:t>
            </a:r>
            <a:r>
              <a:rPr sz="2400" b="1" spc="0" dirty="0" smtClean="0">
                <a:latin typeface="Calibri"/>
                <a:cs typeface="Calibri"/>
              </a:rPr>
              <a:t>or</a:t>
            </a:r>
            <a:r>
              <a:rPr sz="2400" b="1" spc="5" dirty="0" smtClean="0">
                <a:latin typeface="Calibri"/>
                <a:cs typeface="Calibri"/>
              </a:rPr>
              <a:t>m</a:t>
            </a:r>
            <a:r>
              <a:rPr sz="2400" b="1" spc="-10" dirty="0" smtClean="0">
                <a:latin typeface="Calibri"/>
                <a:cs typeface="Calibri"/>
              </a:rPr>
              <a:t>i</a:t>
            </a:r>
            <a:r>
              <a:rPr sz="2400" b="1" spc="-20" dirty="0" smtClean="0">
                <a:latin typeface="Calibri"/>
                <a:cs typeface="Calibri"/>
              </a:rPr>
              <a:t>t</a:t>
            </a:r>
            <a:r>
              <a:rPr sz="2400" b="1" spc="-15" dirty="0" smtClean="0">
                <a:latin typeface="Calibri"/>
                <a:cs typeface="Calibri"/>
              </a:rPr>
              <a:t>y Rule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(77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FR</a:t>
            </a:r>
            <a:r>
              <a:rPr sz="2400" spc="-15" dirty="0" smtClean="0">
                <a:latin typeface="Calibri"/>
                <a:cs typeface="Calibri"/>
              </a:rPr>
              <a:t> 1</a:t>
            </a:r>
            <a:r>
              <a:rPr sz="2400" spc="-25" dirty="0" smtClean="0">
                <a:latin typeface="Calibri"/>
                <a:cs typeface="Calibri"/>
              </a:rPr>
              <a:t>4</a:t>
            </a:r>
            <a:r>
              <a:rPr sz="2400" spc="-15" dirty="0" smtClean="0">
                <a:latin typeface="Calibri"/>
                <a:cs typeface="Calibri"/>
              </a:rPr>
              <a:t>9</a:t>
            </a:r>
            <a:r>
              <a:rPr sz="2400" spc="-25" dirty="0" smtClean="0">
                <a:latin typeface="Calibri"/>
                <a:cs typeface="Calibri"/>
              </a:rPr>
              <a:t>7</a:t>
            </a:r>
            <a:r>
              <a:rPr sz="2400" spc="-10" dirty="0" smtClean="0">
                <a:latin typeface="Calibri"/>
                <a:cs typeface="Calibri"/>
              </a:rPr>
              <a:t>9, </a:t>
            </a:r>
            <a:r>
              <a:rPr sz="2400" spc="-15" dirty="0" smtClean="0">
                <a:latin typeface="Calibri"/>
                <a:cs typeface="Calibri"/>
              </a:rPr>
              <a:t>Mar</a:t>
            </a:r>
            <a:r>
              <a:rPr sz="2400" spc="-5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h </a:t>
            </a:r>
            <a:r>
              <a:rPr sz="2400" spc="-15" dirty="0" smtClean="0">
                <a:latin typeface="Calibri"/>
                <a:cs typeface="Calibri"/>
              </a:rPr>
              <a:t>1</a:t>
            </a:r>
            <a:r>
              <a:rPr sz="2400" spc="-25" dirty="0" smtClean="0">
                <a:latin typeface="Calibri"/>
                <a:cs typeface="Calibri"/>
              </a:rPr>
              <a:t>4</a:t>
            </a:r>
            <a:r>
              <a:rPr sz="2400" spc="-10" dirty="0" smtClean="0">
                <a:latin typeface="Calibri"/>
                <a:cs typeface="Calibri"/>
              </a:rPr>
              <a:t>, </a:t>
            </a:r>
            <a:r>
              <a:rPr sz="2400" spc="-25" dirty="0" smtClean="0">
                <a:latin typeface="Calibri"/>
                <a:cs typeface="Calibri"/>
              </a:rPr>
              <a:t>2</a:t>
            </a:r>
            <a:r>
              <a:rPr sz="2400" spc="-15" dirty="0" smtClean="0">
                <a:latin typeface="Calibri"/>
                <a:cs typeface="Calibri"/>
              </a:rPr>
              <a:t>0</a:t>
            </a:r>
            <a:r>
              <a:rPr sz="2400" spc="-25" dirty="0" smtClean="0">
                <a:latin typeface="Calibri"/>
                <a:cs typeface="Calibri"/>
              </a:rPr>
              <a:t>1</a:t>
            </a:r>
            <a:r>
              <a:rPr sz="2400" spc="0" dirty="0" smtClean="0">
                <a:latin typeface="Calibri"/>
                <a:cs typeface="Calibri"/>
              </a:rPr>
              <a:t>2)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and </a:t>
            </a:r>
            <a:r>
              <a:rPr sz="2400" b="1" spc="-20" dirty="0" smtClean="0">
                <a:latin typeface="Calibri"/>
                <a:cs typeface="Calibri"/>
              </a:rPr>
              <a:t>G</a:t>
            </a:r>
            <a:r>
              <a:rPr sz="2400" b="1" spc="-25" dirty="0" smtClean="0">
                <a:latin typeface="Calibri"/>
                <a:cs typeface="Calibri"/>
              </a:rPr>
              <a:t>u</a:t>
            </a:r>
            <a:r>
              <a:rPr sz="2400" b="1" spc="-10" dirty="0" smtClean="0">
                <a:latin typeface="Calibri"/>
                <a:cs typeface="Calibri"/>
              </a:rPr>
              <a:t>i</a:t>
            </a:r>
            <a:r>
              <a:rPr sz="2400" b="1" spc="-25" dirty="0" smtClean="0">
                <a:latin typeface="Calibri"/>
                <a:cs typeface="Calibri"/>
              </a:rPr>
              <a:t>d</a:t>
            </a:r>
            <a:r>
              <a:rPr sz="2400" b="1" spc="0" dirty="0" smtClean="0">
                <a:latin typeface="Calibri"/>
                <a:cs typeface="Calibri"/>
              </a:rPr>
              <a:t>ance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for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Transportation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C</a:t>
            </a:r>
            <a:r>
              <a:rPr sz="2400" b="1" spc="-10" dirty="0" smtClean="0">
                <a:latin typeface="Calibri"/>
                <a:cs typeface="Calibri"/>
              </a:rPr>
              <a:t>o</a:t>
            </a:r>
            <a:r>
              <a:rPr sz="2400" b="1" spc="0" dirty="0" smtClean="0">
                <a:latin typeface="Calibri"/>
                <a:cs typeface="Calibri"/>
              </a:rPr>
              <a:t>n</a:t>
            </a:r>
            <a:r>
              <a:rPr sz="2400" b="1" spc="-10" dirty="0" smtClean="0">
                <a:latin typeface="Calibri"/>
                <a:cs typeface="Calibri"/>
              </a:rPr>
              <a:t>f</a:t>
            </a:r>
            <a:r>
              <a:rPr sz="2400" b="1" spc="0" dirty="0" smtClean="0">
                <a:latin typeface="Calibri"/>
                <a:cs typeface="Calibri"/>
              </a:rPr>
              <a:t>or</a:t>
            </a:r>
            <a:r>
              <a:rPr sz="2400" b="1" spc="5" dirty="0" smtClean="0">
                <a:latin typeface="Calibri"/>
                <a:cs typeface="Calibri"/>
              </a:rPr>
              <a:t>m</a:t>
            </a:r>
            <a:r>
              <a:rPr sz="2400" b="1" spc="-10" dirty="0" smtClean="0">
                <a:latin typeface="Calibri"/>
                <a:cs typeface="Calibri"/>
              </a:rPr>
              <a:t>i</a:t>
            </a:r>
            <a:r>
              <a:rPr sz="2400" b="1" spc="-20" dirty="0" smtClean="0">
                <a:latin typeface="Calibri"/>
                <a:cs typeface="Calibri"/>
              </a:rPr>
              <a:t>t</a:t>
            </a:r>
            <a:r>
              <a:rPr sz="2400" b="1" spc="-15" dirty="0" smtClean="0">
                <a:latin typeface="Calibri"/>
                <a:cs typeface="Calibri"/>
              </a:rPr>
              <a:t>y Imp</a:t>
            </a:r>
            <a:r>
              <a:rPr sz="2400" b="1" spc="-20" dirty="0" smtClean="0">
                <a:latin typeface="Calibri"/>
                <a:cs typeface="Calibri"/>
              </a:rPr>
              <a:t>l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5" dirty="0" smtClean="0">
                <a:latin typeface="Calibri"/>
                <a:cs typeface="Calibri"/>
              </a:rPr>
              <a:t>m</a:t>
            </a:r>
            <a:r>
              <a:rPr sz="2400" b="1" spc="-15" dirty="0" smtClean="0">
                <a:latin typeface="Calibri"/>
                <a:cs typeface="Calibri"/>
              </a:rPr>
              <a:t>entation</a:t>
            </a:r>
            <a:r>
              <a:rPr sz="2400" b="1" spc="5" dirty="0" smtClean="0">
                <a:latin typeface="Calibri"/>
                <a:cs typeface="Calibri"/>
              </a:rPr>
              <a:t> </a:t>
            </a:r>
            <a:r>
              <a:rPr sz="2400" b="1" spc="-10" dirty="0" smtClean="0">
                <a:latin typeface="Calibri"/>
                <a:cs typeface="Calibri"/>
              </a:rPr>
              <a:t>in </a:t>
            </a:r>
            <a:r>
              <a:rPr sz="2400" b="1" spc="-20" dirty="0" smtClean="0">
                <a:latin typeface="Calibri"/>
                <a:cs typeface="Calibri"/>
              </a:rPr>
              <a:t>Mul</a:t>
            </a:r>
            <a:r>
              <a:rPr sz="2400" b="1" spc="-10" dirty="0" smtClean="0">
                <a:latin typeface="Calibri"/>
                <a:cs typeface="Calibri"/>
              </a:rPr>
              <a:t>ti</a:t>
            </a:r>
            <a:r>
              <a:rPr sz="2400" b="1" spc="-5" dirty="0" smtClean="0">
                <a:latin typeface="Calibri"/>
                <a:cs typeface="Calibri"/>
              </a:rPr>
              <a:t>-</a:t>
            </a:r>
            <a:r>
              <a:rPr sz="2400" b="1" spc="-10" dirty="0" smtClean="0">
                <a:latin typeface="Calibri"/>
                <a:cs typeface="Calibri"/>
              </a:rPr>
              <a:t>J</a:t>
            </a:r>
            <a:r>
              <a:rPr sz="2400" b="1" spc="-25" dirty="0" smtClean="0">
                <a:latin typeface="Calibri"/>
                <a:cs typeface="Calibri"/>
              </a:rPr>
              <a:t>u</a:t>
            </a:r>
            <a:r>
              <a:rPr sz="2400" b="1" spc="-10" dirty="0" smtClean="0">
                <a:latin typeface="Calibri"/>
                <a:cs typeface="Calibri"/>
              </a:rPr>
              <a:t>risd</a:t>
            </a:r>
            <a:r>
              <a:rPr sz="2400" b="1" spc="-20" dirty="0" smtClean="0">
                <a:latin typeface="Calibri"/>
                <a:cs typeface="Calibri"/>
              </a:rPr>
              <a:t>i</a:t>
            </a:r>
            <a:r>
              <a:rPr sz="2400" b="1" spc="-10" dirty="0" smtClean="0">
                <a:latin typeface="Calibri"/>
                <a:cs typeface="Calibri"/>
              </a:rPr>
              <a:t>ctional</a:t>
            </a:r>
            <a:r>
              <a:rPr sz="2400" b="1" spc="20" dirty="0" smtClean="0">
                <a:latin typeface="Calibri"/>
                <a:cs typeface="Calibri"/>
              </a:rPr>
              <a:t> </a:t>
            </a:r>
            <a:r>
              <a:rPr sz="2400" b="1" spc="-20" dirty="0" smtClean="0">
                <a:latin typeface="Calibri"/>
                <a:cs typeface="Calibri"/>
              </a:rPr>
              <a:t>N</a:t>
            </a:r>
            <a:r>
              <a:rPr sz="2400" b="1" spc="-10" dirty="0" smtClean="0">
                <a:latin typeface="Calibri"/>
                <a:cs typeface="Calibri"/>
              </a:rPr>
              <a:t>o</a:t>
            </a:r>
            <a:r>
              <a:rPr sz="2400" b="1" spc="-15" dirty="0" smtClean="0">
                <a:latin typeface="Calibri"/>
                <a:cs typeface="Calibri"/>
              </a:rPr>
              <a:t>nat</a:t>
            </a:r>
            <a:r>
              <a:rPr sz="2400" b="1" spc="-10" dirty="0" smtClean="0">
                <a:latin typeface="Calibri"/>
                <a:cs typeface="Calibri"/>
              </a:rPr>
              <a:t>tai</a:t>
            </a:r>
            <a:r>
              <a:rPr sz="2400" b="1" spc="-25" dirty="0" smtClean="0">
                <a:latin typeface="Calibri"/>
                <a:cs typeface="Calibri"/>
              </a:rPr>
              <a:t>n</a:t>
            </a:r>
            <a:r>
              <a:rPr sz="2400" b="1" spc="0" dirty="0" smtClean="0">
                <a:latin typeface="Calibri"/>
                <a:cs typeface="Calibri"/>
              </a:rPr>
              <a:t>m</a:t>
            </a:r>
            <a:r>
              <a:rPr sz="2400" b="1" spc="5" dirty="0" smtClean="0">
                <a:latin typeface="Calibri"/>
                <a:cs typeface="Calibri"/>
              </a:rPr>
              <a:t>e</a:t>
            </a:r>
            <a:r>
              <a:rPr sz="2400" b="1" spc="-15" dirty="0" smtClean="0">
                <a:latin typeface="Calibri"/>
                <a:cs typeface="Calibri"/>
              </a:rPr>
              <a:t>nt and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Main</a:t>
            </a:r>
            <a:r>
              <a:rPr sz="2400" b="1" spc="-20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enance</a:t>
            </a:r>
            <a:r>
              <a:rPr sz="2400" b="1" spc="10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Areas</a:t>
            </a:r>
            <a:r>
              <a:rPr sz="2400" b="1" spc="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– Februar</a:t>
            </a:r>
            <a:r>
              <a:rPr sz="2400" spc="-15" dirty="0" smtClean="0">
                <a:latin typeface="Calibri"/>
                <a:cs typeface="Calibri"/>
              </a:rPr>
              <a:t>y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2</a:t>
            </a:r>
            <a:r>
              <a:rPr sz="2400" spc="-25" dirty="0" smtClean="0">
                <a:latin typeface="Calibri"/>
                <a:cs typeface="Calibri"/>
              </a:rPr>
              <a:t>0</a:t>
            </a:r>
            <a:r>
              <a:rPr sz="2400" spc="-15" dirty="0" smtClean="0">
                <a:latin typeface="Calibri"/>
                <a:cs typeface="Calibri"/>
              </a:rPr>
              <a:t>12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(40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CF</a:t>
            </a:r>
            <a:r>
              <a:rPr sz="2400" spc="-15" dirty="0" smtClean="0">
                <a:latin typeface="Calibri"/>
                <a:cs typeface="Calibri"/>
              </a:rPr>
              <a:t>R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part 9</a:t>
            </a:r>
            <a:r>
              <a:rPr sz="2400" spc="-25" dirty="0" smtClean="0">
                <a:latin typeface="Calibri"/>
                <a:cs typeface="Calibri"/>
              </a:rPr>
              <a:t>3</a:t>
            </a:r>
            <a:r>
              <a:rPr sz="2400" spc="-10" dirty="0" smtClean="0">
                <a:latin typeface="Calibri"/>
                <a:cs typeface="Calibri"/>
              </a:rPr>
              <a:t>, subpart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A </a:t>
            </a:r>
            <a:r>
              <a:rPr sz="2400" spc="0" dirty="0" smtClean="0">
                <a:latin typeface="Calibri"/>
                <a:cs typeface="Calibri"/>
              </a:rPr>
              <a:t>and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40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CFR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part </a:t>
            </a:r>
            <a:r>
              <a:rPr sz="2400" spc="-15" dirty="0" smtClean="0">
                <a:latin typeface="Calibri"/>
                <a:cs typeface="Calibri"/>
              </a:rPr>
              <a:t>5</a:t>
            </a:r>
            <a:r>
              <a:rPr sz="2400" spc="-25" dirty="0" smtClean="0">
                <a:latin typeface="Calibri"/>
                <a:cs typeface="Calibri"/>
              </a:rPr>
              <a:t>1</a:t>
            </a:r>
            <a:r>
              <a:rPr sz="2400" spc="-10" dirty="0" smtClean="0">
                <a:latin typeface="Calibri"/>
                <a:cs typeface="Calibri"/>
              </a:rPr>
              <a:t>, subpart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T) </a:t>
            </a:r>
            <a:r>
              <a:rPr sz="2000" spc="0" dirty="0" smtClean="0">
                <a:latin typeface="Calibri"/>
                <a:cs typeface="Calibri"/>
                <a:hlinkClick r:id="rId4"/>
              </a:rPr>
              <a:t>(http</a:t>
            </a:r>
            <a:r>
              <a:rPr sz="2000" spc="5" dirty="0" smtClean="0">
                <a:latin typeface="Calibri"/>
                <a:cs typeface="Calibri"/>
                <a:hlinkClick r:id="rId4"/>
              </a:rPr>
              <a:t>:</a:t>
            </a:r>
            <a:r>
              <a:rPr sz="2000" spc="0" dirty="0" smtClean="0">
                <a:latin typeface="Calibri"/>
                <a:cs typeface="Calibri"/>
              </a:rPr>
              <a:t>/</a:t>
            </a:r>
            <a:r>
              <a:rPr sz="2000" spc="10" dirty="0" smtClean="0">
                <a:latin typeface="Calibri"/>
                <a:cs typeface="Calibri"/>
                <a:hlinkClick r:id="rId4"/>
              </a:rPr>
              <a:t>/</a:t>
            </a:r>
            <a:r>
              <a:rPr sz="2000" spc="0" dirty="0" smtClean="0">
                <a:latin typeface="Calibri"/>
                <a:cs typeface="Calibri"/>
                <a:hlinkClick r:id="rId4"/>
              </a:rPr>
              <a:t>w</a:t>
            </a:r>
            <a:r>
              <a:rPr sz="2000" spc="-10" dirty="0" smtClean="0">
                <a:latin typeface="Calibri"/>
                <a:cs typeface="Calibri"/>
                <a:hlinkClick r:id="rId4"/>
              </a:rPr>
              <a:t>w</a:t>
            </a:r>
            <a:r>
              <a:rPr sz="2000" spc="0" dirty="0" smtClean="0">
                <a:latin typeface="Calibri"/>
                <a:cs typeface="Calibri"/>
                <a:hlinkClick r:id="rId4"/>
              </a:rPr>
              <a:t>w3.epa.</a:t>
            </a:r>
            <a:r>
              <a:rPr sz="2000" spc="-10" dirty="0" smtClean="0">
                <a:latin typeface="Calibri"/>
                <a:cs typeface="Calibri"/>
                <a:hlinkClick r:id="rId4"/>
              </a:rPr>
              <a:t>g</a:t>
            </a:r>
            <a:r>
              <a:rPr sz="2000" spc="-15" dirty="0" smtClean="0">
                <a:latin typeface="Calibri"/>
                <a:cs typeface="Calibri"/>
                <a:hlinkClick r:id="rId4"/>
              </a:rPr>
              <a:t>o</a:t>
            </a:r>
            <a:r>
              <a:rPr sz="2000" spc="0" dirty="0" smtClean="0">
                <a:latin typeface="Calibri"/>
                <a:cs typeface="Calibri"/>
                <a:hlinkClick r:id="rId4"/>
              </a:rPr>
              <a:t>v/</a:t>
            </a:r>
            <a:r>
              <a:rPr sz="2000" spc="-15" dirty="0" smtClean="0">
                <a:latin typeface="Calibri"/>
                <a:cs typeface="Calibri"/>
                <a:hlinkClick r:id="rId4"/>
              </a:rPr>
              <a:t>o</a:t>
            </a:r>
            <a:r>
              <a:rPr sz="2000" spc="0" dirty="0" smtClean="0">
                <a:latin typeface="Calibri"/>
                <a:cs typeface="Calibri"/>
                <a:hlinkClick r:id="rId4"/>
              </a:rPr>
              <a:t>taq</a:t>
            </a:r>
            <a:r>
              <a:rPr sz="2000" spc="5" dirty="0" smtClean="0">
                <a:latin typeface="Calibri"/>
                <a:cs typeface="Calibri"/>
                <a:hlinkClick r:id="rId4"/>
              </a:rPr>
              <a:t>/</a:t>
            </a:r>
            <a:r>
              <a:rPr sz="2000" spc="0" dirty="0" smtClean="0">
                <a:latin typeface="Calibri"/>
                <a:cs typeface="Calibri"/>
                <a:hlinkClick r:id="rId4"/>
              </a:rPr>
              <a:t>state</a:t>
            </a:r>
            <a:r>
              <a:rPr sz="2000" spc="-10" dirty="0" smtClean="0">
                <a:latin typeface="Calibri"/>
                <a:cs typeface="Calibri"/>
                <a:hlinkClick r:id="rId4"/>
              </a:rPr>
              <a:t>r</a:t>
            </a:r>
            <a:r>
              <a:rPr sz="2000" spc="0" dirty="0" smtClean="0">
                <a:latin typeface="Calibri"/>
                <a:cs typeface="Calibri"/>
                <a:hlinkClick r:id="rId4"/>
              </a:rPr>
              <a:t>esource</a:t>
            </a:r>
            <a:r>
              <a:rPr sz="2000" spc="-10" dirty="0" smtClean="0">
                <a:latin typeface="Calibri"/>
                <a:cs typeface="Calibri"/>
                <a:hlinkClick r:id="rId4"/>
              </a:rPr>
              <a:t>s</a:t>
            </a:r>
            <a:r>
              <a:rPr sz="2000" spc="0" dirty="0" smtClean="0">
                <a:latin typeface="Calibri"/>
                <a:cs typeface="Calibri"/>
                <a:hlinkClick r:id="rId4"/>
              </a:rPr>
              <a:t>/transconf/index.htm)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3716" y="76200"/>
            <a:ext cx="1161287" cy="116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516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FFFFFF"/>
                </a:solidFill>
                <a:latin typeface="Calibri"/>
                <a:cs typeface="Calibri"/>
              </a:rPr>
              <a:t>Upcomi</a:t>
            </a:r>
            <a:r>
              <a:rPr sz="2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b="1" spc="-4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Im</a:t>
            </a:r>
            <a:r>
              <a:rPr sz="2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lementa</a:t>
            </a:r>
            <a:r>
              <a:rPr sz="2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sz="2400" b="1" spc="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spc="-5" dirty="0" smtClean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Rules/Guida</a:t>
            </a:r>
            <a:r>
              <a:rPr sz="2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1" spc="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/Activi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ies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50" dirty="0" smtClean="0">
                <a:latin typeface="Arial"/>
                <a:cs typeface="Arial"/>
              </a:rPr>
              <a:t>25</a:t>
            </a:fld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1634" y="1866138"/>
            <a:ext cx="7594600" cy="283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9875" indent="-257810">
              <a:lnSpc>
                <a:spcPct val="100000"/>
              </a:lnSpc>
              <a:buFont typeface="Calibri"/>
              <a:buChar char="•"/>
              <a:tabLst>
                <a:tab pos="269875" algn="l"/>
              </a:tabLst>
            </a:pPr>
            <a:r>
              <a:rPr sz="2300" spc="0" dirty="0" smtClean="0">
                <a:latin typeface="Calibri"/>
                <a:cs typeface="Calibri"/>
              </a:rPr>
              <a:t>Area</a:t>
            </a:r>
            <a:r>
              <a:rPr sz="2300" spc="-15" dirty="0" smtClean="0">
                <a:latin typeface="Calibri"/>
                <a:cs typeface="Calibri"/>
              </a:rPr>
              <a:t> </a:t>
            </a:r>
            <a:r>
              <a:rPr sz="2300" spc="0" dirty="0" smtClean="0">
                <a:latin typeface="Calibri"/>
                <a:cs typeface="Calibri"/>
              </a:rPr>
              <a:t>desi</a:t>
            </a:r>
            <a:r>
              <a:rPr sz="2300" spc="-10" dirty="0" smtClean="0">
                <a:latin typeface="Calibri"/>
                <a:cs typeface="Calibri"/>
              </a:rPr>
              <a:t>g</a:t>
            </a:r>
            <a:r>
              <a:rPr sz="2300" spc="0" dirty="0" smtClean="0">
                <a:latin typeface="Calibri"/>
                <a:cs typeface="Calibri"/>
              </a:rPr>
              <a:t>nations</a:t>
            </a:r>
            <a:r>
              <a:rPr sz="2300" spc="-5" dirty="0" smtClean="0">
                <a:latin typeface="Calibri"/>
                <a:cs typeface="Calibri"/>
              </a:rPr>
              <a:t> </a:t>
            </a:r>
            <a:r>
              <a:rPr sz="2300" spc="0" dirty="0" smtClean="0">
                <a:latin typeface="Calibri"/>
                <a:cs typeface="Calibri"/>
              </a:rPr>
              <a:t>guidance</a:t>
            </a:r>
            <a:r>
              <a:rPr sz="2300" spc="10" dirty="0" smtClean="0">
                <a:latin typeface="Calibri"/>
                <a:cs typeface="Calibri"/>
              </a:rPr>
              <a:t> </a:t>
            </a:r>
            <a:r>
              <a:rPr sz="2300" spc="0" dirty="0" smtClean="0">
                <a:latin typeface="Calibri"/>
                <a:cs typeface="Calibri"/>
              </a:rPr>
              <a:t>(including</a:t>
            </a:r>
            <a:r>
              <a:rPr sz="2300" spc="10" dirty="0" smtClean="0">
                <a:latin typeface="Calibri"/>
                <a:cs typeface="Calibri"/>
              </a:rPr>
              <a:t> </a:t>
            </a:r>
            <a:r>
              <a:rPr sz="2300" spc="0" dirty="0" smtClean="0">
                <a:latin typeface="Calibri"/>
                <a:cs typeface="Calibri"/>
              </a:rPr>
              <a:t>rural</a:t>
            </a:r>
            <a:r>
              <a:rPr sz="2300" spc="-15" dirty="0" smtClean="0">
                <a:latin typeface="Calibri"/>
                <a:cs typeface="Calibri"/>
              </a:rPr>
              <a:t> </a:t>
            </a:r>
            <a:r>
              <a:rPr sz="2300" spc="0" dirty="0" smtClean="0">
                <a:latin typeface="Calibri"/>
                <a:cs typeface="Calibri"/>
              </a:rPr>
              <a:t>transport areas)</a:t>
            </a:r>
            <a:endParaRPr sz="23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1"/>
              </a:spcBef>
              <a:buFont typeface="Calibri"/>
              <a:buChar char="•"/>
            </a:pPr>
            <a:endParaRPr sz="550"/>
          </a:p>
          <a:p>
            <a:pPr marL="269875" indent="-257810">
              <a:lnSpc>
                <a:spcPct val="100000"/>
              </a:lnSpc>
              <a:buFont typeface="Calibri"/>
              <a:buChar char="•"/>
              <a:tabLst>
                <a:tab pos="269875" algn="l"/>
              </a:tabLst>
            </a:pPr>
            <a:r>
              <a:rPr sz="2300" spc="0" dirty="0" smtClean="0">
                <a:latin typeface="Calibri"/>
                <a:cs typeface="Calibri"/>
              </a:rPr>
              <a:t>Nona</a:t>
            </a:r>
            <a:r>
              <a:rPr sz="2300" spc="-10" dirty="0" smtClean="0">
                <a:latin typeface="Calibri"/>
                <a:cs typeface="Calibri"/>
              </a:rPr>
              <a:t>t</a:t>
            </a:r>
            <a:r>
              <a:rPr sz="2300" spc="0" dirty="0" smtClean="0">
                <a:latin typeface="Calibri"/>
                <a:cs typeface="Calibri"/>
              </a:rPr>
              <a:t>ta</a:t>
            </a:r>
            <a:r>
              <a:rPr sz="2300" spc="-10" dirty="0" smtClean="0">
                <a:latin typeface="Calibri"/>
                <a:cs typeface="Calibri"/>
              </a:rPr>
              <a:t>i</a:t>
            </a:r>
            <a:r>
              <a:rPr sz="2300" spc="0" dirty="0" smtClean="0">
                <a:latin typeface="Calibri"/>
                <a:cs typeface="Calibri"/>
              </a:rPr>
              <a:t>nment</a:t>
            </a:r>
            <a:r>
              <a:rPr sz="2300" spc="10" dirty="0" smtClean="0">
                <a:latin typeface="Calibri"/>
                <a:cs typeface="Calibri"/>
              </a:rPr>
              <a:t> </a:t>
            </a:r>
            <a:r>
              <a:rPr sz="2300" spc="0" dirty="0" smtClean="0">
                <a:latin typeface="Calibri"/>
                <a:cs typeface="Calibri"/>
              </a:rPr>
              <a:t>area</a:t>
            </a:r>
            <a:r>
              <a:rPr sz="2300" spc="-15" dirty="0" smtClean="0">
                <a:latin typeface="Calibri"/>
                <a:cs typeface="Calibri"/>
              </a:rPr>
              <a:t> </a:t>
            </a:r>
            <a:r>
              <a:rPr sz="2300" spc="0" dirty="0" smtClean="0">
                <a:latin typeface="Calibri"/>
                <a:cs typeface="Calibri"/>
              </a:rPr>
              <a:t>cla</a:t>
            </a:r>
            <a:r>
              <a:rPr sz="2300" spc="-10" dirty="0" smtClean="0">
                <a:latin typeface="Calibri"/>
                <a:cs typeface="Calibri"/>
              </a:rPr>
              <a:t>s</a:t>
            </a:r>
            <a:r>
              <a:rPr sz="2300" spc="0" dirty="0" smtClean="0">
                <a:latin typeface="Calibri"/>
                <a:cs typeface="Calibri"/>
              </a:rPr>
              <a:t>sifica</a:t>
            </a:r>
            <a:r>
              <a:rPr sz="2300" spc="-10" dirty="0" smtClean="0">
                <a:latin typeface="Calibri"/>
                <a:cs typeface="Calibri"/>
              </a:rPr>
              <a:t>t</a:t>
            </a:r>
            <a:r>
              <a:rPr sz="2300" spc="0" dirty="0" smtClean="0">
                <a:latin typeface="Calibri"/>
                <a:cs typeface="Calibri"/>
              </a:rPr>
              <a:t>ions</a:t>
            </a:r>
            <a:r>
              <a:rPr sz="2300" spc="-15" dirty="0" smtClean="0">
                <a:latin typeface="Calibri"/>
                <a:cs typeface="Calibri"/>
              </a:rPr>
              <a:t> </a:t>
            </a:r>
            <a:r>
              <a:rPr sz="2300" spc="0" dirty="0" smtClean="0">
                <a:latin typeface="Calibri"/>
                <a:cs typeface="Calibri"/>
              </a:rPr>
              <a:t>and</a:t>
            </a:r>
            <a:r>
              <a:rPr sz="2300" spc="-5" dirty="0" smtClean="0">
                <a:latin typeface="Calibri"/>
                <a:cs typeface="Calibri"/>
              </a:rPr>
              <a:t> </a:t>
            </a:r>
            <a:r>
              <a:rPr sz="2300" spc="0" dirty="0" smtClean="0">
                <a:latin typeface="Calibri"/>
                <a:cs typeface="Calibri"/>
              </a:rPr>
              <a:t>a</a:t>
            </a:r>
            <a:r>
              <a:rPr sz="2300" spc="-10" dirty="0" smtClean="0">
                <a:latin typeface="Calibri"/>
                <a:cs typeface="Calibri"/>
              </a:rPr>
              <a:t>t</a:t>
            </a:r>
            <a:r>
              <a:rPr sz="2300" spc="0" dirty="0" smtClean="0">
                <a:latin typeface="Calibri"/>
                <a:cs typeface="Calibri"/>
              </a:rPr>
              <a:t>ta</a:t>
            </a:r>
            <a:r>
              <a:rPr sz="2300" spc="-10" dirty="0" smtClean="0">
                <a:latin typeface="Calibri"/>
                <a:cs typeface="Calibri"/>
              </a:rPr>
              <a:t>i</a:t>
            </a:r>
            <a:r>
              <a:rPr sz="2300" spc="0" dirty="0" smtClean="0">
                <a:latin typeface="Calibri"/>
                <a:cs typeface="Calibri"/>
              </a:rPr>
              <a:t>nment</a:t>
            </a:r>
            <a:r>
              <a:rPr sz="2300" spc="10" dirty="0" smtClean="0">
                <a:latin typeface="Calibri"/>
                <a:cs typeface="Calibri"/>
              </a:rPr>
              <a:t> </a:t>
            </a:r>
            <a:r>
              <a:rPr sz="2300" spc="0" dirty="0" smtClean="0">
                <a:latin typeface="Calibri"/>
                <a:cs typeface="Calibri"/>
              </a:rPr>
              <a:t>dates rule</a:t>
            </a:r>
            <a:endParaRPr sz="23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4"/>
              </a:spcBef>
              <a:buFont typeface="Calibri"/>
              <a:buChar char="•"/>
            </a:pPr>
            <a:endParaRPr sz="550"/>
          </a:p>
          <a:p>
            <a:pPr marL="269875" marR="12700" indent="-257810">
              <a:lnSpc>
                <a:spcPct val="100000"/>
              </a:lnSpc>
              <a:buFont typeface="Calibri"/>
              <a:buChar char="•"/>
              <a:tabLst>
                <a:tab pos="269875" algn="l"/>
              </a:tabLst>
            </a:pPr>
            <a:r>
              <a:rPr sz="2300" spc="0" dirty="0" smtClean="0">
                <a:latin typeface="Calibri"/>
                <a:cs typeface="Calibri"/>
              </a:rPr>
              <a:t>Updates</a:t>
            </a:r>
            <a:r>
              <a:rPr sz="2300" spc="5" dirty="0" smtClean="0">
                <a:latin typeface="Calibri"/>
                <a:cs typeface="Calibri"/>
              </a:rPr>
              <a:t> </a:t>
            </a:r>
            <a:r>
              <a:rPr sz="2300" spc="0" dirty="0" smtClean="0">
                <a:latin typeface="Calibri"/>
                <a:cs typeface="Calibri"/>
              </a:rPr>
              <a:t>to nonattain</a:t>
            </a:r>
            <a:r>
              <a:rPr sz="2300" spc="-10" dirty="0" smtClean="0">
                <a:latin typeface="Calibri"/>
                <a:cs typeface="Calibri"/>
              </a:rPr>
              <a:t>m</a:t>
            </a:r>
            <a:r>
              <a:rPr sz="2300" spc="0" dirty="0" smtClean="0">
                <a:latin typeface="Calibri"/>
                <a:cs typeface="Calibri"/>
              </a:rPr>
              <a:t>ent</a:t>
            </a:r>
            <a:r>
              <a:rPr sz="2300" spc="10" dirty="0" smtClean="0">
                <a:latin typeface="Calibri"/>
                <a:cs typeface="Calibri"/>
              </a:rPr>
              <a:t> </a:t>
            </a:r>
            <a:r>
              <a:rPr sz="2300" spc="0" dirty="0" smtClean="0">
                <a:latin typeface="Calibri"/>
                <a:cs typeface="Calibri"/>
              </a:rPr>
              <a:t>area SIP</a:t>
            </a:r>
            <a:r>
              <a:rPr sz="2300" spc="-5" dirty="0" smtClean="0">
                <a:latin typeface="Calibri"/>
                <a:cs typeface="Calibri"/>
              </a:rPr>
              <a:t> </a:t>
            </a:r>
            <a:r>
              <a:rPr sz="2300" spc="0" dirty="0" smtClean="0">
                <a:latin typeface="Calibri"/>
                <a:cs typeface="Calibri"/>
              </a:rPr>
              <a:t>re</a:t>
            </a:r>
            <a:r>
              <a:rPr sz="2300" spc="5" dirty="0" smtClean="0">
                <a:latin typeface="Calibri"/>
                <a:cs typeface="Calibri"/>
              </a:rPr>
              <a:t>q</a:t>
            </a:r>
            <a:r>
              <a:rPr sz="2300" spc="0" dirty="0" smtClean="0">
                <a:latin typeface="Calibri"/>
                <a:cs typeface="Calibri"/>
              </a:rPr>
              <a:t>uireme</a:t>
            </a:r>
            <a:r>
              <a:rPr sz="2300" spc="5" dirty="0" smtClean="0">
                <a:latin typeface="Calibri"/>
                <a:cs typeface="Calibri"/>
              </a:rPr>
              <a:t>n</a:t>
            </a:r>
            <a:r>
              <a:rPr sz="2300" spc="0" dirty="0" smtClean="0">
                <a:latin typeface="Calibri"/>
                <a:cs typeface="Calibri"/>
              </a:rPr>
              <a:t>ts</a:t>
            </a:r>
            <a:r>
              <a:rPr sz="2300" spc="-10" dirty="0" smtClean="0">
                <a:latin typeface="Calibri"/>
                <a:cs typeface="Calibri"/>
              </a:rPr>
              <a:t> </a:t>
            </a:r>
            <a:r>
              <a:rPr sz="2300" spc="0" dirty="0" smtClean="0">
                <a:latin typeface="Calibri"/>
                <a:cs typeface="Calibri"/>
              </a:rPr>
              <a:t>rule, including possible anti-backsl</a:t>
            </a:r>
            <a:r>
              <a:rPr sz="2300" spc="-10" dirty="0" smtClean="0">
                <a:latin typeface="Calibri"/>
                <a:cs typeface="Calibri"/>
              </a:rPr>
              <a:t>i</a:t>
            </a:r>
            <a:r>
              <a:rPr sz="2300" spc="0" dirty="0" smtClean="0">
                <a:latin typeface="Calibri"/>
                <a:cs typeface="Calibri"/>
              </a:rPr>
              <a:t>ding provisions</a:t>
            </a:r>
            <a:r>
              <a:rPr sz="2300" spc="-20" dirty="0" smtClean="0">
                <a:latin typeface="Calibri"/>
                <a:cs typeface="Calibri"/>
              </a:rPr>
              <a:t> </a:t>
            </a:r>
            <a:r>
              <a:rPr sz="2300" spc="0" dirty="0" smtClean="0">
                <a:latin typeface="Calibri"/>
                <a:cs typeface="Calibri"/>
              </a:rPr>
              <a:t>for 2</a:t>
            </a:r>
            <a:r>
              <a:rPr sz="2300" spc="-10" dirty="0" smtClean="0">
                <a:latin typeface="Calibri"/>
                <a:cs typeface="Calibri"/>
              </a:rPr>
              <a:t>0</a:t>
            </a:r>
            <a:r>
              <a:rPr sz="2300" spc="0" dirty="0" smtClean="0">
                <a:latin typeface="Calibri"/>
                <a:cs typeface="Calibri"/>
              </a:rPr>
              <a:t>08</a:t>
            </a:r>
            <a:r>
              <a:rPr sz="2300" spc="-10" dirty="0" smtClean="0">
                <a:latin typeface="Calibri"/>
                <a:cs typeface="Calibri"/>
              </a:rPr>
              <a:t> </a:t>
            </a:r>
            <a:r>
              <a:rPr sz="2300" spc="0" dirty="0" smtClean="0">
                <a:latin typeface="Calibri"/>
                <a:cs typeface="Calibri"/>
              </a:rPr>
              <a:t>N</a:t>
            </a:r>
            <a:r>
              <a:rPr sz="2300" spc="-5" dirty="0" smtClean="0">
                <a:latin typeface="Calibri"/>
                <a:cs typeface="Calibri"/>
              </a:rPr>
              <a:t>A</a:t>
            </a:r>
            <a:r>
              <a:rPr sz="2300" spc="0" dirty="0" smtClean="0">
                <a:latin typeface="Calibri"/>
                <a:cs typeface="Calibri"/>
              </a:rPr>
              <a:t>AQS</a:t>
            </a:r>
            <a:endParaRPr sz="23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1"/>
              </a:spcBef>
              <a:buFont typeface="Calibri"/>
              <a:buChar char="•"/>
            </a:pPr>
            <a:endParaRPr sz="550"/>
          </a:p>
          <a:p>
            <a:pPr marL="269875" indent="-257810">
              <a:lnSpc>
                <a:spcPct val="100000"/>
              </a:lnSpc>
              <a:buFont typeface="Calibri"/>
              <a:buChar char="•"/>
              <a:tabLst>
                <a:tab pos="269875" algn="l"/>
              </a:tabLst>
            </a:pPr>
            <a:r>
              <a:rPr sz="2300" spc="0" dirty="0" smtClean="0">
                <a:latin typeface="Calibri"/>
                <a:cs typeface="Calibri"/>
              </a:rPr>
              <a:t>Nati</a:t>
            </a:r>
            <a:r>
              <a:rPr sz="2300" spc="-10" dirty="0" smtClean="0">
                <a:latin typeface="Calibri"/>
                <a:cs typeface="Calibri"/>
              </a:rPr>
              <a:t>o</a:t>
            </a:r>
            <a:r>
              <a:rPr sz="2300" spc="0" dirty="0" smtClean="0">
                <a:latin typeface="Calibri"/>
                <a:cs typeface="Calibri"/>
              </a:rPr>
              <a:t>nwide</a:t>
            </a:r>
            <a:r>
              <a:rPr sz="2300" spc="10" dirty="0" smtClean="0">
                <a:latin typeface="Calibri"/>
                <a:cs typeface="Calibri"/>
              </a:rPr>
              <a:t> </a:t>
            </a:r>
            <a:r>
              <a:rPr sz="2300" spc="0" dirty="0" smtClean="0">
                <a:latin typeface="Calibri"/>
                <a:cs typeface="Calibri"/>
              </a:rPr>
              <a:t>intersta</a:t>
            </a:r>
            <a:r>
              <a:rPr sz="2300" spc="-5" dirty="0" smtClean="0">
                <a:latin typeface="Calibri"/>
                <a:cs typeface="Calibri"/>
              </a:rPr>
              <a:t>t</a:t>
            </a:r>
            <a:r>
              <a:rPr sz="2300" spc="0" dirty="0" smtClean="0">
                <a:latin typeface="Calibri"/>
                <a:cs typeface="Calibri"/>
              </a:rPr>
              <a:t>e</a:t>
            </a:r>
            <a:r>
              <a:rPr sz="2300" spc="10" dirty="0" smtClean="0">
                <a:latin typeface="Calibri"/>
                <a:cs typeface="Calibri"/>
              </a:rPr>
              <a:t> </a:t>
            </a:r>
            <a:r>
              <a:rPr sz="2300" spc="0" dirty="0" smtClean="0">
                <a:latin typeface="Calibri"/>
                <a:cs typeface="Calibri"/>
              </a:rPr>
              <a:t>transport contribut</a:t>
            </a:r>
            <a:r>
              <a:rPr sz="2300" spc="-10" dirty="0" smtClean="0">
                <a:latin typeface="Calibri"/>
                <a:cs typeface="Calibri"/>
              </a:rPr>
              <a:t>i</a:t>
            </a:r>
            <a:r>
              <a:rPr sz="2300" spc="0" dirty="0" smtClean="0">
                <a:latin typeface="Calibri"/>
                <a:cs typeface="Calibri"/>
              </a:rPr>
              <a:t>on</a:t>
            </a:r>
            <a:r>
              <a:rPr sz="2300" spc="15" dirty="0" smtClean="0">
                <a:latin typeface="Calibri"/>
                <a:cs typeface="Calibri"/>
              </a:rPr>
              <a:t> </a:t>
            </a:r>
            <a:r>
              <a:rPr sz="2300" spc="0" dirty="0" smtClean="0">
                <a:latin typeface="Calibri"/>
                <a:cs typeface="Calibri"/>
              </a:rPr>
              <a:t>assessment</a:t>
            </a:r>
            <a:endParaRPr sz="23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"/>
              </a:spcBef>
              <a:buFont typeface="Calibri"/>
              <a:buChar char="•"/>
            </a:pPr>
            <a:endParaRPr sz="550"/>
          </a:p>
          <a:p>
            <a:pPr marL="269875" indent="-257810">
              <a:lnSpc>
                <a:spcPct val="100000"/>
              </a:lnSpc>
              <a:buFont typeface="Calibri"/>
              <a:buChar char="•"/>
              <a:tabLst>
                <a:tab pos="269875" algn="l"/>
              </a:tabLst>
            </a:pPr>
            <a:r>
              <a:rPr sz="2300" spc="0" dirty="0" smtClean="0">
                <a:latin typeface="Calibri"/>
                <a:cs typeface="Calibri"/>
              </a:rPr>
              <a:t>Upda</a:t>
            </a:r>
            <a:r>
              <a:rPr sz="2300" spc="-10" dirty="0" smtClean="0">
                <a:latin typeface="Calibri"/>
                <a:cs typeface="Calibri"/>
              </a:rPr>
              <a:t>t</a:t>
            </a:r>
            <a:r>
              <a:rPr sz="2300" spc="0" dirty="0" smtClean="0">
                <a:latin typeface="Calibri"/>
                <a:cs typeface="Calibri"/>
              </a:rPr>
              <a:t>es</a:t>
            </a:r>
            <a:r>
              <a:rPr sz="2300" spc="5" dirty="0" smtClean="0">
                <a:latin typeface="Calibri"/>
                <a:cs typeface="Calibri"/>
              </a:rPr>
              <a:t> </a:t>
            </a:r>
            <a:r>
              <a:rPr sz="2300" spc="0" dirty="0" smtClean="0">
                <a:latin typeface="Calibri"/>
                <a:cs typeface="Calibri"/>
              </a:rPr>
              <a:t>to</a:t>
            </a:r>
            <a:r>
              <a:rPr sz="2300" spc="-10" dirty="0" smtClean="0">
                <a:latin typeface="Calibri"/>
                <a:cs typeface="Calibri"/>
              </a:rPr>
              <a:t> </a:t>
            </a:r>
            <a:r>
              <a:rPr sz="2300" spc="0" dirty="0" smtClean="0">
                <a:latin typeface="Calibri"/>
                <a:cs typeface="Calibri"/>
              </a:rPr>
              <a:t>transpor</a:t>
            </a:r>
            <a:r>
              <a:rPr sz="2300" spc="-15" dirty="0" smtClean="0">
                <a:latin typeface="Calibri"/>
                <a:cs typeface="Calibri"/>
              </a:rPr>
              <a:t>t</a:t>
            </a:r>
            <a:r>
              <a:rPr sz="2300" spc="0" dirty="0" smtClean="0">
                <a:latin typeface="Calibri"/>
                <a:cs typeface="Calibri"/>
              </a:rPr>
              <a:t>at</a:t>
            </a:r>
            <a:r>
              <a:rPr sz="2300" spc="-10" dirty="0" smtClean="0">
                <a:latin typeface="Calibri"/>
                <a:cs typeface="Calibri"/>
              </a:rPr>
              <a:t>i</a:t>
            </a:r>
            <a:r>
              <a:rPr sz="2300" spc="0" dirty="0" smtClean="0">
                <a:latin typeface="Calibri"/>
                <a:cs typeface="Calibri"/>
              </a:rPr>
              <a:t>on</a:t>
            </a:r>
            <a:r>
              <a:rPr sz="2300" spc="-5" dirty="0" smtClean="0">
                <a:latin typeface="Calibri"/>
                <a:cs typeface="Calibri"/>
              </a:rPr>
              <a:t> </a:t>
            </a:r>
            <a:r>
              <a:rPr sz="2300" spc="0" dirty="0" smtClean="0">
                <a:latin typeface="Calibri"/>
                <a:cs typeface="Calibri"/>
              </a:rPr>
              <a:t>confor</a:t>
            </a:r>
            <a:r>
              <a:rPr sz="2300" spc="-15" dirty="0" smtClean="0">
                <a:latin typeface="Calibri"/>
                <a:cs typeface="Calibri"/>
              </a:rPr>
              <a:t>m</a:t>
            </a:r>
            <a:r>
              <a:rPr sz="2300" spc="0" dirty="0" smtClean="0">
                <a:latin typeface="Calibri"/>
                <a:cs typeface="Calibri"/>
              </a:rPr>
              <a:t>i</a:t>
            </a:r>
            <a:r>
              <a:rPr sz="2300" spc="-10" dirty="0" smtClean="0">
                <a:latin typeface="Calibri"/>
                <a:cs typeface="Calibri"/>
              </a:rPr>
              <a:t>t</a:t>
            </a:r>
            <a:r>
              <a:rPr sz="2300" spc="0" dirty="0" smtClean="0">
                <a:latin typeface="Calibri"/>
                <a:cs typeface="Calibri"/>
              </a:rPr>
              <a:t>y </a:t>
            </a:r>
            <a:r>
              <a:rPr sz="2300" spc="-15" dirty="0" smtClean="0">
                <a:latin typeface="Calibri"/>
                <a:cs typeface="Calibri"/>
              </a:rPr>
              <a:t>g</a:t>
            </a:r>
            <a:r>
              <a:rPr sz="2300" spc="0" dirty="0" smtClean="0">
                <a:latin typeface="Calibri"/>
                <a:cs typeface="Calibri"/>
              </a:rPr>
              <a:t>uidance</a:t>
            </a:r>
            <a:endParaRPr sz="23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3"/>
              </a:spcBef>
              <a:buFont typeface="Calibri"/>
              <a:buChar char="•"/>
            </a:pPr>
            <a:endParaRPr sz="550"/>
          </a:p>
          <a:p>
            <a:pPr marL="269875" indent="-257810">
              <a:lnSpc>
                <a:spcPct val="100000"/>
              </a:lnSpc>
              <a:buFont typeface="Calibri"/>
              <a:buChar char="•"/>
              <a:tabLst>
                <a:tab pos="269875" algn="l"/>
              </a:tabLst>
            </a:pPr>
            <a:r>
              <a:rPr sz="2300" spc="0" dirty="0" smtClean="0">
                <a:latin typeface="Calibri"/>
                <a:cs typeface="Calibri"/>
              </a:rPr>
              <a:t>White</a:t>
            </a:r>
            <a:r>
              <a:rPr sz="2300" spc="10" dirty="0" smtClean="0">
                <a:latin typeface="Calibri"/>
                <a:cs typeface="Calibri"/>
              </a:rPr>
              <a:t> </a:t>
            </a:r>
            <a:r>
              <a:rPr sz="2300" spc="0" dirty="0" smtClean="0">
                <a:latin typeface="Calibri"/>
                <a:cs typeface="Calibri"/>
              </a:rPr>
              <a:t>pap</a:t>
            </a:r>
            <a:r>
              <a:rPr sz="2300" spc="5" dirty="0" smtClean="0">
                <a:latin typeface="Calibri"/>
                <a:cs typeface="Calibri"/>
              </a:rPr>
              <a:t>e</a:t>
            </a:r>
            <a:r>
              <a:rPr sz="2300" spc="0" dirty="0" smtClean="0">
                <a:latin typeface="Calibri"/>
                <a:cs typeface="Calibri"/>
              </a:rPr>
              <a:t>r and</a:t>
            </a:r>
            <a:r>
              <a:rPr sz="2300" spc="-5" dirty="0" smtClean="0">
                <a:latin typeface="Calibri"/>
                <a:cs typeface="Calibri"/>
              </a:rPr>
              <a:t> </a:t>
            </a:r>
            <a:r>
              <a:rPr sz="2300" spc="-10" dirty="0" smtClean="0">
                <a:latin typeface="Calibri"/>
                <a:cs typeface="Calibri"/>
              </a:rPr>
              <a:t>w</a:t>
            </a:r>
            <a:r>
              <a:rPr sz="2300" spc="0" dirty="0" smtClean="0">
                <a:latin typeface="Calibri"/>
                <a:cs typeface="Calibri"/>
              </a:rPr>
              <a:t>ork</a:t>
            </a:r>
            <a:r>
              <a:rPr sz="2300" spc="-10" dirty="0" smtClean="0">
                <a:latin typeface="Calibri"/>
                <a:cs typeface="Calibri"/>
              </a:rPr>
              <a:t>s</a:t>
            </a:r>
            <a:r>
              <a:rPr sz="2300" spc="0" dirty="0" smtClean="0">
                <a:latin typeface="Calibri"/>
                <a:cs typeface="Calibri"/>
              </a:rPr>
              <a:t>hop</a:t>
            </a:r>
            <a:r>
              <a:rPr sz="2300" spc="15" dirty="0" smtClean="0">
                <a:latin typeface="Calibri"/>
                <a:cs typeface="Calibri"/>
              </a:rPr>
              <a:t> </a:t>
            </a:r>
            <a:r>
              <a:rPr sz="2300" spc="0" dirty="0" smtClean="0">
                <a:latin typeface="Calibri"/>
                <a:cs typeface="Calibri"/>
              </a:rPr>
              <a:t>on back</a:t>
            </a:r>
            <a:r>
              <a:rPr sz="2300" spc="-10" dirty="0" smtClean="0">
                <a:latin typeface="Calibri"/>
                <a:cs typeface="Calibri"/>
              </a:rPr>
              <a:t>g</a:t>
            </a:r>
            <a:r>
              <a:rPr sz="2300" spc="0" dirty="0" smtClean="0">
                <a:latin typeface="Calibri"/>
                <a:cs typeface="Calibri"/>
              </a:rPr>
              <a:t>round</a:t>
            </a:r>
            <a:r>
              <a:rPr sz="2300" spc="5" dirty="0" smtClean="0">
                <a:latin typeface="Calibri"/>
                <a:cs typeface="Calibri"/>
              </a:rPr>
              <a:t> </a:t>
            </a:r>
            <a:r>
              <a:rPr sz="2300" spc="0" dirty="0" smtClean="0">
                <a:latin typeface="Calibri"/>
                <a:cs typeface="Calibri"/>
              </a:rPr>
              <a:t>ozone</a:t>
            </a:r>
            <a:r>
              <a:rPr sz="2300" spc="25" dirty="0" smtClean="0">
                <a:latin typeface="Calibri"/>
                <a:cs typeface="Calibri"/>
              </a:rPr>
              <a:t> </a:t>
            </a:r>
            <a:r>
              <a:rPr sz="2300" spc="0" dirty="0" smtClean="0">
                <a:latin typeface="Calibri"/>
                <a:cs typeface="Calibri"/>
              </a:rPr>
              <a:t>issues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3716" y="76200"/>
            <a:ext cx="1161287" cy="116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765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FFFFFF"/>
                </a:solidFill>
                <a:latin typeface="Calibri"/>
                <a:cs typeface="Calibri"/>
              </a:rPr>
              <a:t>Oz</a:t>
            </a:r>
            <a:r>
              <a:rPr sz="2400" b="1" spc="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 Back</a:t>
            </a:r>
            <a:r>
              <a:rPr sz="2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round</a:t>
            </a:r>
            <a:r>
              <a:rPr sz="24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urces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50" dirty="0" smtClean="0">
                <a:latin typeface="Arial"/>
                <a:cs typeface="Arial"/>
              </a:rPr>
              <a:t>26</a:t>
            </a:fld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1487170"/>
            <a:ext cx="7525384" cy="38341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0510" marR="12700" indent="-258445">
              <a:lnSpc>
                <a:spcPct val="100000"/>
              </a:lnSpc>
              <a:buFont typeface="Calibri"/>
              <a:buChar char="•"/>
              <a:tabLst>
                <a:tab pos="270510" algn="l"/>
              </a:tabLst>
            </a:pPr>
            <a:r>
              <a:rPr sz="2400" spc="0" dirty="0" smtClean="0">
                <a:latin typeface="Calibri"/>
                <a:cs typeface="Calibri"/>
              </a:rPr>
              <a:t>Background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oz</a:t>
            </a:r>
            <a:r>
              <a:rPr sz="2400" spc="-15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ne</a:t>
            </a:r>
            <a:r>
              <a:rPr sz="2400" spc="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ref</a:t>
            </a:r>
            <a:r>
              <a:rPr sz="2400" spc="5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rs to</a:t>
            </a:r>
            <a:r>
              <a:rPr sz="2400" spc="-15" dirty="0" smtClean="0">
                <a:latin typeface="Calibri"/>
                <a:cs typeface="Calibri"/>
              </a:rPr>
              <a:t> o</a:t>
            </a:r>
            <a:r>
              <a:rPr sz="2400" spc="0" dirty="0" smtClean="0">
                <a:latin typeface="Calibri"/>
                <a:cs typeface="Calibri"/>
              </a:rPr>
              <a:t>zo</a:t>
            </a:r>
            <a:r>
              <a:rPr sz="2400" spc="-10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e that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forms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fr</a:t>
            </a:r>
            <a:r>
              <a:rPr sz="2400" spc="-10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m natural s</a:t>
            </a:r>
            <a:r>
              <a:rPr sz="2400" spc="-10" dirty="0" smtClean="0">
                <a:latin typeface="Calibri"/>
                <a:cs typeface="Calibri"/>
              </a:rPr>
              <a:t>o</a:t>
            </a:r>
            <a:r>
              <a:rPr sz="2400" spc="-15" dirty="0" smtClean="0">
                <a:latin typeface="Calibri"/>
                <a:cs typeface="Calibri"/>
              </a:rPr>
              <a:t>ur</a:t>
            </a:r>
            <a:r>
              <a:rPr sz="2400" spc="-5" dirty="0" smtClean="0">
                <a:latin typeface="Calibri"/>
                <a:cs typeface="Calibri"/>
              </a:rPr>
              <a:t>c</a:t>
            </a:r>
            <a:r>
              <a:rPr sz="2400" spc="-10" dirty="0" smtClean="0">
                <a:latin typeface="Calibri"/>
                <a:cs typeface="Calibri"/>
              </a:rPr>
              <a:t>es, such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as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wildfires </a:t>
            </a:r>
            <a:r>
              <a:rPr sz="2400" spc="-15" dirty="0" smtClean="0">
                <a:latin typeface="Calibri"/>
                <a:cs typeface="Calibri"/>
              </a:rPr>
              <a:t>or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stratospheric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intrusions,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and </a:t>
            </a:r>
            <a:r>
              <a:rPr sz="2400" spc="-15" dirty="0" smtClean="0">
                <a:latin typeface="Calibri"/>
                <a:cs typeface="Calibri"/>
              </a:rPr>
              <a:t>from man</a:t>
            </a:r>
            <a:r>
              <a:rPr sz="2400" spc="-5" dirty="0" smtClean="0">
                <a:latin typeface="Calibri"/>
                <a:cs typeface="Calibri"/>
              </a:rPr>
              <a:t>-</a:t>
            </a:r>
            <a:r>
              <a:rPr sz="2400" spc="-15" dirty="0" smtClean="0">
                <a:latin typeface="Calibri"/>
                <a:cs typeface="Calibri"/>
              </a:rPr>
              <a:t>made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polluti</a:t>
            </a:r>
            <a:r>
              <a:rPr sz="2400" spc="-10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n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from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</a:t>
            </a:r>
            <a:r>
              <a:rPr sz="2400" spc="-10" dirty="0" smtClean="0">
                <a:latin typeface="Calibri"/>
                <a:cs typeface="Calibri"/>
              </a:rPr>
              <a:t>o</a:t>
            </a:r>
            <a:r>
              <a:rPr sz="2400" spc="-15" dirty="0" smtClean="0">
                <a:latin typeface="Calibri"/>
                <a:cs typeface="Calibri"/>
              </a:rPr>
              <a:t>ur</a:t>
            </a:r>
            <a:r>
              <a:rPr sz="2400" spc="-5" dirty="0" smtClean="0">
                <a:latin typeface="Calibri"/>
                <a:cs typeface="Calibri"/>
              </a:rPr>
              <a:t>c</a:t>
            </a:r>
            <a:r>
              <a:rPr sz="2400" spc="-15" dirty="0" smtClean="0">
                <a:latin typeface="Calibri"/>
                <a:cs typeface="Calibri"/>
              </a:rPr>
              <a:t>es out</a:t>
            </a:r>
            <a:r>
              <a:rPr sz="2400" spc="-10" dirty="0" smtClean="0">
                <a:latin typeface="Calibri"/>
                <a:cs typeface="Calibri"/>
              </a:rPr>
              <a:t>s</a:t>
            </a:r>
            <a:r>
              <a:rPr sz="2400" spc="0" dirty="0" smtClean="0">
                <a:latin typeface="Calibri"/>
                <a:cs typeface="Calibri"/>
              </a:rPr>
              <a:t>ide </a:t>
            </a:r>
            <a:r>
              <a:rPr sz="2400" spc="-15" dirty="0" smtClean="0">
                <a:latin typeface="Calibri"/>
                <a:cs typeface="Calibri"/>
              </a:rPr>
              <a:t>the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U</a:t>
            </a:r>
            <a:r>
              <a:rPr sz="2400" spc="-15" dirty="0" smtClean="0">
                <a:latin typeface="Calibri"/>
                <a:cs typeface="Calibri"/>
              </a:rPr>
              <a:t>.</a:t>
            </a:r>
            <a:r>
              <a:rPr sz="2400" spc="0" dirty="0" smtClean="0">
                <a:latin typeface="Calibri"/>
                <a:cs typeface="Calibri"/>
              </a:rPr>
              <a:t>S.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Calibri"/>
              <a:buChar char="•"/>
            </a:pPr>
            <a:endParaRPr sz="550"/>
          </a:p>
          <a:p>
            <a:pPr marL="270510" marR="266065" indent="-258445">
              <a:lnSpc>
                <a:spcPct val="100000"/>
              </a:lnSpc>
              <a:buFont typeface="Calibri"/>
              <a:buChar char="•"/>
              <a:tabLst>
                <a:tab pos="270510" algn="l"/>
              </a:tabLst>
            </a:pPr>
            <a:r>
              <a:rPr sz="2400" spc="-15" dirty="0" smtClean="0">
                <a:latin typeface="Calibri"/>
                <a:cs typeface="Calibri"/>
              </a:rPr>
              <a:t>EPA </a:t>
            </a:r>
            <a:r>
              <a:rPr sz="2400" spc="0" dirty="0" smtClean="0">
                <a:latin typeface="Calibri"/>
                <a:cs typeface="Calibri"/>
              </a:rPr>
              <a:t>is planning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for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further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dis</a:t>
            </a:r>
            <a:r>
              <a:rPr sz="2400" spc="5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ussions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with </a:t>
            </a:r>
            <a:r>
              <a:rPr sz="2400" spc="-10" dirty="0" smtClean="0">
                <a:latin typeface="Calibri"/>
                <a:cs typeface="Calibri"/>
              </a:rPr>
              <a:t>stak</a:t>
            </a:r>
            <a:r>
              <a:rPr sz="2400" spc="-15" dirty="0" smtClean="0">
                <a:latin typeface="Calibri"/>
                <a:cs typeface="Calibri"/>
              </a:rPr>
              <a:t>e</a:t>
            </a:r>
            <a:r>
              <a:rPr sz="2400" spc="-10" dirty="0" smtClean="0">
                <a:latin typeface="Calibri"/>
                <a:cs typeface="Calibri"/>
              </a:rPr>
              <a:t>h</a:t>
            </a:r>
            <a:r>
              <a:rPr sz="2400" spc="0" dirty="0" smtClean="0">
                <a:latin typeface="Calibri"/>
                <a:cs typeface="Calibri"/>
              </a:rPr>
              <a:t>olde</a:t>
            </a:r>
            <a:r>
              <a:rPr sz="2400" spc="5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s on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asses</a:t>
            </a:r>
            <a:r>
              <a:rPr sz="2400" spc="-10" dirty="0" smtClean="0">
                <a:latin typeface="Calibri"/>
                <a:cs typeface="Calibri"/>
              </a:rPr>
              <a:t>s</a:t>
            </a:r>
            <a:r>
              <a:rPr sz="2400" spc="0" dirty="0" smtClean="0">
                <a:latin typeface="Calibri"/>
                <a:cs typeface="Calibri"/>
              </a:rPr>
              <a:t>ing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are</a:t>
            </a:r>
            <a:r>
              <a:rPr sz="2400" spc="5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s f</a:t>
            </a:r>
            <a:r>
              <a:rPr sz="2400" spc="-15" dirty="0" smtClean="0">
                <a:latin typeface="Calibri"/>
                <a:cs typeface="Calibri"/>
              </a:rPr>
              <a:t>o</a:t>
            </a:r>
            <a:r>
              <a:rPr sz="2400" spc="-10" dirty="0" smtClean="0">
                <a:latin typeface="Calibri"/>
                <a:cs typeface="Calibri"/>
              </a:rPr>
              <a:t>r high </a:t>
            </a:r>
            <a:r>
              <a:rPr sz="2400" spc="0" dirty="0" smtClean="0">
                <a:latin typeface="Calibri"/>
                <a:cs typeface="Calibri"/>
              </a:rPr>
              <a:t>backgr</a:t>
            </a:r>
            <a:r>
              <a:rPr sz="2400" spc="-10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und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oz</a:t>
            </a:r>
            <a:r>
              <a:rPr sz="2400" spc="-15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ne and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n appli</a:t>
            </a:r>
            <a:r>
              <a:rPr sz="2400" spc="5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able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policies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and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to</a:t>
            </a:r>
            <a:r>
              <a:rPr sz="2400" spc="-15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ls.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6"/>
              </a:spcBef>
              <a:buFont typeface="Calibri"/>
              <a:buChar char="•"/>
            </a:pPr>
            <a:endParaRPr sz="550"/>
          </a:p>
          <a:p>
            <a:pPr marL="270510" indent="-258445">
              <a:lnSpc>
                <a:spcPct val="100000"/>
              </a:lnSpc>
              <a:buFont typeface="Calibri"/>
              <a:buChar char="•"/>
              <a:tabLst>
                <a:tab pos="270510" algn="l"/>
              </a:tabLst>
            </a:pPr>
            <a:r>
              <a:rPr sz="2400" spc="-15" dirty="0" smtClean="0">
                <a:latin typeface="Calibri"/>
                <a:cs typeface="Calibri"/>
              </a:rPr>
              <a:t>R</a:t>
            </a:r>
            <a:r>
              <a:rPr sz="2400" spc="-10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levant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Cl</a:t>
            </a:r>
            <a:r>
              <a:rPr sz="2400" spc="5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an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Air </a:t>
            </a:r>
            <a:r>
              <a:rPr sz="2400" spc="-15" dirty="0" smtClean="0">
                <a:latin typeface="Calibri"/>
                <a:cs typeface="Calibri"/>
              </a:rPr>
              <a:t>A</a:t>
            </a:r>
            <a:r>
              <a:rPr sz="2400" spc="-5" dirty="0" smtClean="0">
                <a:latin typeface="Calibri"/>
                <a:cs typeface="Calibri"/>
              </a:rPr>
              <a:t>c</a:t>
            </a:r>
            <a:r>
              <a:rPr sz="2400" spc="-10" dirty="0" smtClean="0">
                <a:latin typeface="Calibri"/>
                <a:cs typeface="Calibri"/>
              </a:rPr>
              <a:t>t </a:t>
            </a:r>
            <a:r>
              <a:rPr sz="2400" spc="0" dirty="0" smtClean="0">
                <a:latin typeface="Calibri"/>
                <a:cs typeface="Calibri"/>
              </a:rPr>
              <a:t>pro</a:t>
            </a:r>
            <a:r>
              <a:rPr sz="2400" spc="-10" dirty="0" smtClean="0">
                <a:latin typeface="Calibri"/>
                <a:cs typeface="Calibri"/>
              </a:rPr>
              <a:t>v</a:t>
            </a:r>
            <a:r>
              <a:rPr sz="2400" spc="0" dirty="0" smtClean="0">
                <a:latin typeface="Calibri"/>
                <a:cs typeface="Calibri"/>
              </a:rPr>
              <a:t>isi</a:t>
            </a:r>
            <a:r>
              <a:rPr sz="2400" spc="-10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ns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7"/>
              </a:spcBef>
              <a:buFont typeface="Calibri"/>
              <a:buChar char="•"/>
            </a:pPr>
            <a:endParaRPr sz="500"/>
          </a:p>
          <a:p>
            <a:pPr marL="570230" lvl="1" indent="-215265">
              <a:lnSpc>
                <a:spcPct val="100000"/>
              </a:lnSpc>
              <a:buFont typeface="Arial"/>
              <a:buChar char="•"/>
              <a:tabLst>
                <a:tab pos="570230" algn="l"/>
              </a:tabLst>
            </a:pPr>
            <a:r>
              <a:rPr sz="2000" spc="0" dirty="0" smtClean="0">
                <a:latin typeface="Calibri"/>
                <a:cs typeface="Calibri"/>
              </a:rPr>
              <a:t>Exceptional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ent exclusions</a:t>
            </a:r>
            <a:endParaRPr sz="2000">
              <a:latin typeface="Calibri"/>
              <a:cs typeface="Calibri"/>
            </a:endParaRPr>
          </a:p>
          <a:p>
            <a:pPr marL="570230" lvl="1" indent="-215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570230" algn="l"/>
              </a:tabLst>
            </a:pPr>
            <a:r>
              <a:rPr sz="2000" spc="0" dirty="0" smtClean="0">
                <a:latin typeface="Calibri"/>
                <a:cs typeface="Calibri"/>
              </a:rPr>
              <a:t>Area designations and </a:t>
            </a:r>
            <a:r>
              <a:rPr sz="2000" spc="-10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ural transport areas</a:t>
            </a:r>
            <a:endParaRPr sz="2000">
              <a:latin typeface="Calibri"/>
              <a:cs typeface="Calibri"/>
            </a:endParaRPr>
          </a:p>
          <a:p>
            <a:pPr marL="570230" lvl="1" indent="-215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570230" algn="l"/>
              </a:tabLst>
            </a:pPr>
            <a:r>
              <a:rPr sz="2000" spc="0" dirty="0" smtClean="0">
                <a:latin typeface="Calibri"/>
                <a:cs typeface="Calibri"/>
              </a:rPr>
              <a:t>Section 17</a:t>
            </a:r>
            <a:r>
              <a:rPr sz="2000" spc="5" dirty="0" smtClean="0">
                <a:latin typeface="Calibri"/>
                <a:cs typeface="Calibri"/>
              </a:rPr>
              <a:t>9</a:t>
            </a:r>
            <a:r>
              <a:rPr sz="2000" spc="0" dirty="0" smtClean="0">
                <a:latin typeface="Calibri"/>
                <a:cs typeface="Calibri"/>
              </a:rPr>
              <a:t>B</a:t>
            </a:r>
            <a:r>
              <a:rPr sz="2000" spc="-3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internat</a:t>
            </a:r>
            <a:r>
              <a:rPr sz="2000" spc="-5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onal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s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ons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3716" y="76200"/>
            <a:ext cx="1161287" cy="116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895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Desi</a:t>
            </a:r>
            <a:r>
              <a:rPr sz="28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nati</a:t>
            </a:r>
            <a:r>
              <a:rPr sz="28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ns</a:t>
            </a:r>
            <a:r>
              <a:rPr sz="2800" b="1" spc="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Schedule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50" dirty="0" smtClean="0">
                <a:latin typeface="Arial"/>
                <a:cs typeface="Arial"/>
              </a:rPr>
              <a:t>27</a:t>
            </a:fld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1267205"/>
            <a:ext cx="7901305" cy="5080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7329" indent="-215265">
              <a:lnSpc>
                <a:spcPct val="100000"/>
              </a:lnSpc>
              <a:buFont typeface="Arial"/>
              <a:buChar char="•"/>
              <a:tabLst>
                <a:tab pos="227329" algn="l"/>
              </a:tabLst>
            </a:pPr>
            <a:r>
              <a:rPr sz="2000" b="1" spc="0" dirty="0" smtClean="0">
                <a:latin typeface="Calibri"/>
                <a:cs typeface="Calibri"/>
              </a:rPr>
              <a:t>By</a:t>
            </a:r>
            <a:r>
              <a:rPr sz="2000" b="1" spc="-1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Fe</a:t>
            </a:r>
            <a:r>
              <a:rPr sz="2000" b="1" spc="5" dirty="0" smtClean="0">
                <a:latin typeface="Calibri"/>
                <a:cs typeface="Calibri"/>
              </a:rPr>
              <a:t>b</a:t>
            </a:r>
            <a:r>
              <a:rPr sz="2000" b="1" spc="0" dirty="0" smtClean="0">
                <a:latin typeface="Calibri"/>
                <a:cs typeface="Calibri"/>
              </a:rPr>
              <a:t>rua</a:t>
            </a:r>
            <a:r>
              <a:rPr sz="2000" b="1" spc="-10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y 2</a:t>
            </a:r>
            <a:r>
              <a:rPr sz="2000" b="1" spc="5" dirty="0" smtClean="0">
                <a:latin typeface="Calibri"/>
                <a:cs typeface="Calibri"/>
              </a:rPr>
              <a:t>0</a:t>
            </a:r>
            <a:r>
              <a:rPr sz="2000" b="1" spc="0" dirty="0" smtClean="0">
                <a:latin typeface="Calibri"/>
                <a:cs typeface="Calibri"/>
              </a:rPr>
              <a:t>1</a:t>
            </a:r>
            <a:r>
              <a:rPr sz="2000" b="1" spc="5" dirty="0" smtClean="0">
                <a:latin typeface="Calibri"/>
                <a:cs typeface="Calibri"/>
              </a:rPr>
              <a:t>6</a:t>
            </a:r>
            <a:r>
              <a:rPr sz="2000" b="1" spc="0" dirty="0" smtClean="0">
                <a:latin typeface="Calibri"/>
                <a:cs typeface="Calibri"/>
              </a:rPr>
              <a:t>:</a:t>
            </a:r>
            <a:r>
              <a:rPr sz="2000" b="1" spc="-30" dirty="0" smtClean="0">
                <a:latin typeface="Calibri"/>
                <a:cs typeface="Calibri"/>
              </a:rPr>
              <a:t> </a:t>
            </a:r>
            <a:r>
              <a:rPr sz="2000" spc="5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PA 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s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ues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area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des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gnations guida</a:t>
            </a:r>
            <a:r>
              <a:rPr sz="2000" spc="5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ce</a:t>
            </a:r>
            <a:endParaRPr sz="2000">
              <a:latin typeface="Calibri"/>
              <a:cs typeface="Calibri"/>
            </a:endParaRPr>
          </a:p>
          <a:p>
            <a:pPr marL="227329" marR="1065530" indent="-215265">
              <a:lnSpc>
                <a:spcPct val="100099"/>
              </a:lnSpc>
              <a:spcBef>
                <a:spcPts val="475"/>
              </a:spcBef>
              <a:buFont typeface="Arial"/>
              <a:buChar char="•"/>
              <a:tabLst>
                <a:tab pos="227329" algn="l"/>
              </a:tabLst>
            </a:pPr>
            <a:r>
              <a:rPr sz="2000" b="1" spc="0" dirty="0" smtClean="0">
                <a:latin typeface="Calibri"/>
                <a:cs typeface="Calibri"/>
              </a:rPr>
              <a:t>By</a:t>
            </a:r>
            <a:r>
              <a:rPr sz="2000" b="1" spc="-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October</a:t>
            </a:r>
            <a:r>
              <a:rPr sz="2000" b="1" spc="-2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1 20</a:t>
            </a:r>
            <a:r>
              <a:rPr sz="2000" b="1" spc="5" dirty="0" smtClean="0">
                <a:latin typeface="Calibri"/>
                <a:cs typeface="Calibri"/>
              </a:rPr>
              <a:t>16</a:t>
            </a:r>
            <a:r>
              <a:rPr sz="2000" spc="0" dirty="0" smtClean="0">
                <a:latin typeface="Calibri"/>
                <a:cs typeface="Calibri"/>
              </a:rPr>
              <a:t>:</a:t>
            </a:r>
            <a:r>
              <a:rPr sz="2000" spc="-3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States’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(and any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tr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bes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that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c</a:t>
            </a:r>
            <a:r>
              <a:rPr sz="2000" spc="5" dirty="0" smtClean="0">
                <a:latin typeface="Calibri"/>
                <a:cs typeface="Calibri"/>
              </a:rPr>
              <a:t>h</a:t>
            </a:r>
            <a:r>
              <a:rPr sz="2000" spc="0" dirty="0" smtClean="0">
                <a:latin typeface="Calibri"/>
                <a:cs typeface="Calibri"/>
              </a:rPr>
              <a:t>oose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to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do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so) reco</a:t>
            </a:r>
            <a:r>
              <a:rPr sz="2000" spc="-5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m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ndations due</a:t>
            </a:r>
            <a:endParaRPr sz="2000">
              <a:latin typeface="Calibri"/>
              <a:cs typeface="Calibri"/>
            </a:endParaRPr>
          </a:p>
          <a:p>
            <a:pPr marL="227329" marR="134620" indent="-215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27329" algn="l"/>
              </a:tabLst>
            </a:pPr>
            <a:r>
              <a:rPr sz="2000" b="1" spc="0" dirty="0" smtClean="0">
                <a:latin typeface="Calibri"/>
                <a:cs typeface="Calibri"/>
              </a:rPr>
              <a:t>By</a:t>
            </a:r>
            <a:r>
              <a:rPr sz="2000" b="1" spc="-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June</a:t>
            </a:r>
            <a:r>
              <a:rPr sz="2000" b="1" spc="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1,</a:t>
            </a:r>
            <a:r>
              <a:rPr sz="2000" b="1" spc="-2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2</a:t>
            </a:r>
            <a:r>
              <a:rPr sz="2000" b="1" spc="5" dirty="0" smtClean="0">
                <a:latin typeface="Calibri"/>
                <a:cs typeface="Calibri"/>
              </a:rPr>
              <a:t>0</a:t>
            </a:r>
            <a:r>
              <a:rPr sz="2000" b="1" spc="0" dirty="0" smtClean="0">
                <a:latin typeface="Calibri"/>
                <a:cs typeface="Calibri"/>
              </a:rPr>
              <a:t>1</a:t>
            </a:r>
            <a:r>
              <a:rPr sz="2000" b="1" spc="10" dirty="0" smtClean="0">
                <a:latin typeface="Calibri"/>
                <a:cs typeface="Calibri"/>
              </a:rPr>
              <a:t>7</a:t>
            </a:r>
            <a:r>
              <a:rPr sz="2000" spc="0" dirty="0" smtClean="0">
                <a:latin typeface="Calibri"/>
                <a:cs typeface="Calibri"/>
              </a:rPr>
              <a:t>:</a:t>
            </a:r>
            <a:r>
              <a:rPr sz="2000" spc="-3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EPA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re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po</a:t>
            </a:r>
            <a:r>
              <a:rPr sz="2000" spc="5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ds to 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tates’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and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tr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bes’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init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al reco</a:t>
            </a:r>
            <a:r>
              <a:rPr sz="2000" spc="-5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m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ndations and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identif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es</a:t>
            </a:r>
            <a:r>
              <a:rPr sz="2000" spc="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whe</a:t>
            </a:r>
            <a:r>
              <a:rPr sz="2000" spc="-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the a</a:t>
            </a:r>
            <a:r>
              <a:rPr sz="2000" spc="5" dirty="0" smtClean="0">
                <a:latin typeface="Calibri"/>
                <a:cs typeface="Calibri"/>
              </a:rPr>
              <a:t>g</a:t>
            </a:r>
            <a:r>
              <a:rPr sz="2000" spc="0" dirty="0" smtClean="0">
                <a:latin typeface="Calibri"/>
                <a:cs typeface="Calibri"/>
              </a:rPr>
              <a:t>ency</a:t>
            </a:r>
            <a:r>
              <a:rPr sz="2000" spc="-3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intends to 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odify the reco</a:t>
            </a:r>
            <a:r>
              <a:rPr sz="2000" spc="-5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m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ndations.</a:t>
            </a:r>
            <a:endParaRPr sz="20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439"/>
              </a:spcBef>
              <a:buFont typeface="Calibri"/>
              <a:buChar char="•"/>
              <a:tabLst>
                <a:tab pos="527685" algn="l"/>
              </a:tabLst>
            </a:pPr>
            <a:r>
              <a:rPr sz="1800" spc="0" dirty="0" smtClean="0">
                <a:latin typeface="Calibri"/>
                <a:cs typeface="Calibri"/>
              </a:rPr>
              <a:t>Sta</a:t>
            </a:r>
            <a:r>
              <a:rPr sz="1800" spc="-1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es</a:t>
            </a:r>
            <a:r>
              <a:rPr sz="1800" spc="-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and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</a:t>
            </a:r>
            <a:r>
              <a:rPr sz="1800" spc="-10" dirty="0" smtClean="0">
                <a:latin typeface="Calibri"/>
                <a:cs typeface="Calibri"/>
              </a:rPr>
              <a:t>ri</a:t>
            </a:r>
            <a:r>
              <a:rPr sz="1800" spc="0" dirty="0" smtClean="0">
                <a:latin typeface="Calibri"/>
                <a:cs typeface="Calibri"/>
              </a:rPr>
              <a:t>bes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w</a:t>
            </a:r>
            <a:r>
              <a:rPr sz="1800" spc="-15" dirty="0" smtClean="0">
                <a:latin typeface="Calibri"/>
                <a:cs typeface="Calibri"/>
              </a:rPr>
              <a:t>i</a:t>
            </a:r>
            <a:r>
              <a:rPr sz="1800" spc="-10" dirty="0" smtClean="0">
                <a:latin typeface="Calibri"/>
                <a:cs typeface="Calibri"/>
              </a:rPr>
              <a:t>l</a:t>
            </a:r>
            <a:r>
              <a:rPr sz="1800" spc="0" dirty="0" smtClean="0">
                <a:latin typeface="Calibri"/>
                <a:cs typeface="Calibri"/>
              </a:rPr>
              <a:t>l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have the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oppor</a:t>
            </a:r>
            <a:r>
              <a:rPr sz="1800" spc="-1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uni</a:t>
            </a:r>
            <a:r>
              <a:rPr sz="1800" spc="-1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y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to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omment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on E</a:t>
            </a:r>
            <a:r>
              <a:rPr sz="1800" spc="-15" dirty="0" smtClean="0">
                <a:latin typeface="Calibri"/>
                <a:cs typeface="Calibri"/>
              </a:rPr>
              <a:t>P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10" dirty="0" smtClean="0">
                <a:latin typeface="Calibri"/>
                <a:cs typeface="Calibri"/>
              </a:rPr>
              <a:t>’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2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response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0" marR="1149350" algn="ctr">
              <a:lnSpc>
                <a:spcPct val="100000"/>
              </a:lnSpc>
            </a:pPr>
            <a:r>
              <a:rPr sz="1800" dirty="0" smtClean="0">
                <a:latin typeface="Calibri"/>
                <a:cs typeface="Calibri"/>
              </a:rPr>
              <a:t>to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prov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-10" dirty="0" smtClean="0">
                <a:latin typeface="Calibri"/>
                <a:cs typeface="Calibri"/>
              </a:rPr>
              <a:t>de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n</a:t>
            </a:r>
            <a:r>
              <a:rPr sz="1800" spc="-5" dirty="0" smtClean="0">
                <a:latin typeface="Calibri"/>
                <a:cs typeface="Calibri"/>
              </a:rPr>
              <a:t>e</a:t>
            </a:r>
            <a:r>
              <a:rPr sz="1800" spc="-15" dirty="0" smtClean="0">
                <a:latin typeface="Calibri"/>
                <a:cs typeface="Calibri"/>
              </a:rPr>
              <a:t>w 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nformat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on</a:t>
            </a:r>
            <a:r>
              <a:rPr sz="1800" spc="2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and an</a:t>
            </a:r>
            <a:r>
              <a:rPr sz="1800" spc="-10" dirty="0" smtClean="0">
                <a:latin typeface="Calibri"/>
                <a:cs typeface="Calibri"/>
              </a:rPr>
              <a:t>alyses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for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P</a:t>
            </a:r>
            <a:r>
              <a:rPr sz="1800" spc="-15" dirty="0" smtClean="0">
                <a:latin typeface="Calibri"/>
                <a:cs typeface="Calibri"/>
              </a:rPr>
              <a:t>A to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c</a:t>
            </a:r>
            <a:r>
              <a:rPr sz="1800" spc="-10" dirty="0" smtClean="0">
                <a:latin typeface="Calibri"/>
                <a:cs typeface="Calibri"/>
              </a:rPr>
              <a:t>o</a:t>
            </a:r>
            <a:r>
              <a:rPr sz="1800" spc="0" dirty="0" smtClean="0">
                <a:latin typeface="Calibri"/>
                <a:cs typeface="Calibri"/>
              </a:rPr>
              <a:t>ns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-10" dirty="0" smtClean="0">
                <a:latin typeface="Calibri"/>
                <a:cs typeface="Calibri"/>
              </a:rPr>
              <a:t>d</a:t>
            </a:r>
            <a:r>
              <a:rPr sz="1800" spc="-5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r.</a:t>
            </a:r>
            <a:endParaRPr sz="1800">
              <a:latin typeface="Calibri"/>
              <a:cs typeface="Calibri"/>
            </a:endParaRPr>
          </a:p>
          <a:p>
            <a:pPr marL="227329" marR="12700" indent="-21526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27329" algn="l"/>
              </a:tabLst>
            </a:pPr>
            <a:r>
              <a:rPr sz="2000" b="1" spc="0" dirty="0" smtClean="0">
                <a:latin typeface="Calibri"/>
                <a:cs typeface="Calibri"/>
              </a:rPr>
              <a:t>By</a:t>
            </a:r>
            <a:r>
              <a:rPr sz="2000" b="1" spc="-1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October</a:t>
            </a:r>
            <a:r>
              <a:rPr sz="2000" b="1" spc="-2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1, 201</a:t>
            </a:r>
            <a:r>
              <a:rPr sz="2000" b="1" spc="5" dirty="0" smtClean="0">
                <a:latin typeface="Calibri"/>
                <a:cs typeface="Calibri"/>
              </a:rPr>
              <a:t>7</a:t>
            </a:r>
            <a:r>
              <a:rPr sz="2000" b="1" spc="0" dirty="0" smtClean="0">
                <a:latin typeface="Calibri"/>
                <a:cs typeface="Calibri"/>
              </a:rPr>
              <a:t>:</a:t>
            </a:r>
            <a:r>
              <a:rPr sz="2000" b="1" spc="-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EPA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sues</a:t>
            </a:r>
            <a:r>
              <a:rPr sz="2000" spc="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final ar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des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g</a:t>
            </a:r>
            <a:r>
              <a:rPr sz="2000" spc="5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ations;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those designations l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ke</a:t>
            </a:r>
            <a:r>
              <a:rPr sz="2000" spc="-5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y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would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be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based on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2</a:t>
            </a:r>
            <a:r>
              <a:rPr sz="2000" spc="5" dirty="0" smtClean="0">
                <a:latin typeface="Calibri"/>
                <a:cs typeface="Calibri"/>
              </a:rPr>
              <a:t>0</a:t>
            </a:r>
            <a:r>
              <a:rPr sz="2000" spc="0" dirty="0" smtClean="0">
                <a:latin typeface="Calibri"/>
                <a:cs typeface="Calibri"/>
              </a:rPr>
              <a:t>1</a:t>
            </a:r>
            <a:r>
              <a:rPr sz="2000" spc="10" dirty="0" smtClean="0">
                <a:latin typeface="Calibri"/>
                <a:cs typeface="Calibri"/>
              </a:rPr>
              <a:t>4</a:t>
            </a:r>
            <a:r>
              <a:rPr sz="2000" spc="-5" dirty="0" smtClean="0">
                <a:latin typeface="Calibri"/>
                <a:cs typeface="Calibri"/>
              </a:rPr>
              <a:t>-</a:t>
            </a:r>
            <a:r>
              <a:rPr sz="2000" spc="0" dirty="0" smtClean="0">
                <a:latin typeface="Calibri"/>
                <a:cs typeface="Calibri"/>
              </a:rPr>
              <a:t>2</a:t>
            </a:r>
            <a:r>
              <a:rPr sz="2000" spc="5" dirty="0" smtClean="0">
                <a:latin typeface="Calibri"/>
                <a:cs typeface="Calibri"/>
              </a:rPr>
              <a:t>0</a:t>
            </a:r>
            <a:r>
              <a:rPr sz="2000" spc="-10" dirty="0" smtClean="0">
                <a:latin typeface="Calibri"/>
                <a:cs typeface="Calibri"/>
              </a:rPr>
              <a:t>1</a:t>
            </a:r>
            <a:r>
              <a:rPr sz="2000" spc="0" dirty="0" smtClean="0">
                <a:latin typeface="Calibri"/>
                <a:cs typeface="Calibri"/>
              </a:rPr>
              <a:t>6</a:t>
            </a:r>
            <a:r>
              <a:rPr sz="2000" spc="-4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air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quality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data.</a:t>
            </a:r>
            <a:endParaRPr sz="20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480"/>
              </a:spcBef>
              <a:buSzPct val="90000"/>
              <a:buFont typeface="Calibri"/>
              <a:buChar char="•"/>
              <a:tabLst>
                <a:tab pos="527685" algn="l"/>
              </a:tabLst>
            </a:pPr>
            <a:r>
              <a:rPr sz="2000" spc="0" dirty="0" smtClean="0">
                <a:latin typeface="Calibri"/>
                <a:cs typeface="Calibri"/>
              </a:rPr>
              <a:t>Earl</a:t>
            </a:r>
            <a:r>
              <a:rPr sz="2000" spc="-5" dirty="0" smtClean="0">
                <a:latin typeface="Calibri"/>
                <a:cs typeface="Calibri"/>
              </a:rPr>
              <a:t>y-</a:t>
            </a:r>
            <a:r>
              <a:rPr sz="2000" spc="0" dirty="0" smtClean="0">
                <a:latin typeface="Calibri"/>
                <a:cs typeface="Calibri"/>
              </a:rPr>
              <a:t>cert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fi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d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20</a:t>
            </a:r>
            <a:r>
              <a:rPr sz="2000" spc="5" dirty="0" smtClean="0">
                <a:latin typeface="Calibri"/>
                <a:cs typeface="Calibri"/>
              </a:rPr>
              <a:t>1</a:t>
            </a:r>
            <a:r>
              <a:rPr sz="2000" spc="0" dirty="0" smtClean="0">
                <a:latin typeface="Calibri"/>
                <a:cs typeface="Calibri"/>
              </a:rPr>
              <a:t>7</a:t>
            </a:r>
            <a:r>
              <a:rPr sz="2000" spc="-3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data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u="heavy" spc="-10" dirty="0" smtClean="0">
                <a:latin typeface="Calibri"/>
                <a:cs typeface="Calibri"/>
              </a:rPr>
              <a:t>m</a:t>
            </a:r>
            <a:r>
              <a:rPr sz="2000" u="heavy" spc="0" dirty="0" smtClean="0">
                <a:latin typeface="Calibri"/>
                <a:cs typeface="Calibri"/>
              </a:rPr>
              <a:t>ay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5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so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be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r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l</a:t>
            </a:r>
            <a:r>
              <a:rPr sz="2000" spc="-10" dirty="0" smtClean="0">
                <a:latin typeface="Calibri"/>
                <a:cs typeface="Calibri"/>
              </a:rPr>
              <a:t>ev</a:t>
            </a:r>
            <a:r>
              <a:rPr sz="2000" spc="0" dirty="0" smtClean="0">
                <a:latin typeface="Calibri"/>
                <a:cs typeface="Calibri"/>
              </a:rPr>
              <a:t>ant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to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final des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gnation</a:t>
            </a:r>
            <a:r>
              <a:rPr sz="2000" spc="5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480"/>
              </a:spcBef>
              <a:buSzPct val="90000"/>
              <a:buFont typeface="Calibri"/>
              <a:buChar char="•"/>
              <a:tabLst>
                <a:tab pos="527685" algn="l"/>
              </a:tabLst>
            </a:pPr>
            <a:r>
              <a:rPr sz="2000" spc="0" dirty="0" smtClean="0">
                <a:latin typeface="Calibri"/>
                <a:cs typeface="Calibri"/>
              </a:rPr>
              <a:t>Exceptional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ent </a:t>
            </a:r>
            <a:r>
              <a:rPr sz="2000" spc="5" dirty="0" smtClean="0">
                <a:latin typeface="Calibri"/>
                <a:cs typeface="Calibri"/>
              </a:rPr>
              <a:t>d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onstrat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on submi</a:t>
            </a:r>
            <a:r>
              <a:rPr sz="2000" spc="-15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s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on deadlines:</a:t>
            </a:r>
            <a:endParaRPr sz="2000">
              <a:latin typeface="Calibri"/>
              <a:cs typeface="Calibri"/>
            </a:endParaRPr>
          </a:p>
          <a:p>
            <a:pPr marL="870585" lvl="2" indent="-172720">
              <a:lnSpc>
                <a:spcPct val="100000"/>
              </a:lnSpc>
              <a:spcBef>
                <a:spcPts val="480"/>
              </a:spcBef>
              <a:buFont typeface="Calibri"/>
              <a:buChar char="–"/>
              <a:tabLst>
                <a:tab pos="870585" algn="l"/>
              </a:tabLst>
            </a:pP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5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tober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1,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2</a:t>
            </a:r>
            <a:r>
              <a:rPr sz="2000" spc="5" dirty="0" smtClean="0">
                <a:latin typeface="Calibri"/>
                <a:cs typeface="Calibri"/>
              </a:rPr>
              <a:t>0</a:t>
            </a:r>
            <a:r>
              <a:rPr sz="2000" spc="0" dirty="0" smtClean="0">
                <a:latin typeface="Calibri"/>
                <a:cs typeface="Calibri"/>
              </a:rPr>
              <a:t>16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for 2</a:t>
            </a:r>
            <a:r>
              <a:rPr sz="2000" spc="5" dirty="0" smtClean="0">
                <a:latin typeface="Calibri"/>
                <a:cs typeface="Calibri"/>
              </a:rPr>
              <a:t>0</a:t>
            </a:r>
            <a:r>
              <a:rPr sz="2000" spc="0" dirty="0" smtClean="0">
                <a:latin typeface="Calibri"/>
                <a:cs typeface="Calibri"/>
              </a:rPr>
              <a:t>1</a:t>
            </a:r>
            <a:r>
              <a:rPr sz="2000" spc="20" dirty="0" smtClean="0">
                <a:latin typeface="Calibri"/>
                <a:cs typeface="Calibri"/>
              </a:rPr>
              <a:t>4</a:t>
            </a:r>
            <a:r>
              <a:rPr sz="2000" spc="-5" dirty="0" smtClean="0">
                <a:latin typeface="Calibri"/>
                <a:cs typeface="Calibri"/>
              </a:rPr>
              <a:t>-</a:t>
            </a:r>
            <a:r>
              <a:rPr sz="2000" spc="0" dirty="0" smtClean="0">
                <a:latin typeface="Calibri"/>
                <a:cs typeface="Calibri"/>
              </a:rPr>
              <a:t>20</a:t>
            </a:r>
            <a:r>
              <a:rPr sz="2000" spc="-15" dirty="0" smtClean="0">
                <a:latin typeface="Calibri"/>
                <a:cs typeface="Calibri"/>
              </a:rPr>
              <a:t>1</a:t>
            </a:r>
            <a:r>
              <a:rPr sz="2000" spc="0" dirty="0" smtClean="0">
                <a:latin typeface="Calibri"/>
                <a:cs typeface="Calibri"/>
              </a:rPr>
              <a:t>5</a:t>
            </a:r>
            <a:r>
              <a:rPr sz="2000" spc="-4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ents</a:t>
            </a:r>
            <a:endParaRPr sz="2000">
              <a:latin typeface="Calibri"/>
              <a:cs typeface="Calibri"/>
            </a:endParaRPr>
          </a:p>
          <a:p>
            <a:pPr marL="870585" lvl="2" indent="-172720">
              <a:lnSpc>
                <a:spcPct val="100000"/>
              </a:lnSpc>
              <a:spcBef>
                <a:spcPts val="480"/>
              </a:spcBef>
              <a:buFont typeface="Calibri"/>
              <a:buChar char="–"/>
              <a:tabLst>
                <a:tab pos="870585" algn="l"/>
              </a:tabLst>
            </a:pPr>
            <a:r>
              <a:rPr sz="2000" spc="0" dirty="0" smtClean="0">
                <a:latin typeface="Calibri"/>
                <a:cs typeface="Calibri"/>
              </a:rPr>
              <a:t>May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3</a:t>
            </a:r>
            <a:r>
              <a:rPr sz="2000" spc="5" dirty="0" smtClean="0">
                <a:latin typeface="Calibri"/>
                <a:cs typeface="Calibri"/>
              </a:rPr>
              <a:t>1</a:t>
            </a:r>
            <a:r>
              <a:rPr sz="2000" spc="0" dirty="0" smtClean="0">
                <a:latin typeface="Calibri"/>
                <a:cs typeface="Calibri"/>
              </a:rPr>
              <a:t>,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2</a:t>
            </a:r>
            <a:r>
              <a:rPr sz="2000" spc="5" dirty="0" smtClean="0">
                <a:latin typeface="Calibri"/>
                <a:cs typeface="Calibri"/>
              </a:rPr>
              <a:t>0</a:t>
            </a:r>
            <a:r>
              <a:rPr sz="2000" spc="0" dirty="0" smtClean="0">
                <a:latin typeface="Calibri"/>
                <a:cs typeface="Calibri"/>
              </a:rPr>
              <a:t>17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for 2</a:t>
            </a:r>
            <a:r>
              <a:rPr sz="2000" spc="5" dirty="0" smtClean="0">
                <a:latin typeface="Calibri"/>
                <a:cs typeface="Calibri"/>
              </a:rPr>
              <a:t>0</a:t>
            </a:r>
            <a:r>
              <a:rPr sz="2000" spc="0" dirty="0" smtClean="0">
                <a:latin typeface="Calibri"/>
                <a:cs typeface="Calibri"/>
              </a:rPr>
              <a:t>16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ents</a:t>
            </a:r>
            <a:endParaRPr sz="2000">
              <a:latin typeface="Calibri"/>
              <a:cs typeface="Calibri"/>
            </a:endParaRPr>
          </a:p>
          <a:p>
            <a:pPr marL="870585" lvl="2" indent="-172720">
              <a:lnSpc>
                <a:spcPct val="100000"/>
              </a:lnSpc>
              <a:spcBef>
                <a:spcPts val="480"/>
              </a:spcBef>
              <a:buFont typeface="Calibri"/>
              <a:buChar char="–"/>
              <a:tabLst>
                <a:tab pos="870585" algn="l"/>
              </a:tabLst>
            </a:pPr>
            <a:r>
              <a:rPr sz="2000" spc="0" dirty="0" smtClean="0">
                <a:latin typeface="Calibri"/>
                <a:cs typeface="Calibri"/>
              </a:rPr>
              <a:t>May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31,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20</a:t>
            </a:r>
            <a:r>
              <a:rPr sz="2000" spc="5" dirty="0" smtClean="0">
                <a:latin typeface="Calibri"/>
                <a:cs typeface="Calibri"/>
              </a:rPr>
              <a:t>1</a:t>
            </a:r>
            <a:r>
              <a:rPr sz="2000" spc="0" dirty="0" smtClean="0">
                <a:latin typeface="Calibri"/>
                <a:cs typeface="Calibri"/>
              </a:rPr>
              <a:t>8</a:t>
            </a:r>
            <a:r>
              <a:rPr sz="2000" spc="-3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for 2017</a:t>
            </a:r>
            <a:r>
              <a:rPr sz="2000" spc="-3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ents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688137"/>
              </p:ext>
            </p:extLst>
          </p:nvPr>
        </p:nvGraphicFramePr>
        <p:xfrm>
          <a:off x="152397" y="2057400"/>
          <a:ext cx="8839203" cy="257582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19203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914400"/>
              </a:tblGrid>
              <a:tr h="533400"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Fourth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Highest 8-Hour Ozone 3-year Averages (or Design Values) (parts per billion),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2005-2015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99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2005-07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2006-08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2007-09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2008-10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2009-11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2005-07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2011-13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2012-14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2013-15*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6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Alexander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County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Taylorsville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6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Caldwell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County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Lenoir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6197" y="4876800"/>
            <a:ext cx="87630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*2015 data is preliminary and not been varied by USEPA.  Source: USEPA and NC Division of Air Quality, 2015.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397" y="5257800"/>
            <a:ext cx="8686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2013-2015 3-Year Ozone Average are below the new standard at all monitor sites in North Carolina.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762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Hickory MSA Ozone Monitor Readings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3716" y="76200"/>
            <a:ext cx="1161287" cy="116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496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one Implementati</a:t>
            </a:r>
            <a:r>
              <a:rPr sz="28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b="1" spc="3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Rule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50" dirty="0" smtClean="0">
                <a:latin typeface="Arial"/>
                <a:cs typeface="Arial"/>
              </a:rPr>
              <a:t>29</a:t>
            </a:fld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1638823"/>
            <a:ext cx="7467600" cy="3467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0510" marR="120650" indent="-258445">
              <a:lnSpc>
                <a:spcPct val="100099"/>
              </a:lnSpc>
              <a:buFont typeface="Calibri"/>
              <a:buChar char="•"/>
              <a:tabLst>
                <a:tab pos="270510" algn="l"/>
              </a:tabLst>
            </a:pPr>
            <a:r>
              <a:rPr sz="2400" spc="0" dirty="0" smtClean="0">
                <a:latin typeface="Calibri"/>
                <a:cs typeface="Calibri"/>
              </a:rPr>
              <a:t>Would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cover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any n</a:t>
            </a:r>
            <a:r>
              <a:rPr sz="2400" spc="-10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nattainm</a:t>
            </a:r>
            <a:r>
              <a:rPr sz="2400" spc="10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nt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are</a:t>
            </a:r>
            <a:r>
              <a:rPr sz="2400" spc="0" dirty="0" smtClean="0">
                <a:latin typeface="Calibri"/>
                <a:cs typeface="Calibri"/>
              </a:rPr>
              <a:t>a cl</a:t>
            </a:r>
            <a:r>
              <a:rPr sz="2400" spc="5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ssification thresh</a:t>
            </a:r>
            <a:r>
              <a:rPr sz="2400" spc="-10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lds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and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any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nec</a:t>
            </a:r>
            <a:r>
              <a:rPr sz="2400" spc="5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ssary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updates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to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the </a:t>
            </a:r>
            <a:r>
              <a:rPr sz="2400" spc="-10" dirty="0" smtClean="0">
                <a:latin typeface="Calibri"/>
                <a:cs typeface="Calibri"/>
              </a:rPr>
              <a:t>2</a:t>
            </a:r>
            <a:r>
              <a:rPr sz="2400" spc="0" dirty="0" smtClean="0">
                <a:latin typeface="Calibri"/>
                <a:cs typeface="Calibri"/>
              </a:rPr>
              <a:t>0</a:t>
            </a:r>
            <a:r>
              <a:rPr sz="2400" spc="-15" dirty="0" smtClean="0">
                <a:latin typeface="Calibri"/>
                <a:cs typeface="Calibri"/>
              </a:rPr>
              <a:t>0</a:t>
            </a:r>
            <a:r>
              <a:rPr sz="2400" spc="0" dirty="0" smtClean="0">
                <a:latin typeface="Calibri"/>
                <a:cs typeface="Calibri"/>
              </a:rPr>
              <a:t>8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10" dirty="0" smtClean="0">
                <a:latin typeface="Calibri"/>
                <a:cs typeface="Calibri"/>
              </a:rPr>
              <a:t>z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10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e </a:t>
            </a:r>
            <a:r>
              <a:rPr sz="2400" spc="-15" dirty="0" smtClean="0">
                <a:latin typeface="Calibri"/>
                <a:cs typeface="Calibri"/>
              </a:rPr>
              <a:t>NAAQ</a:t>
            </a:r>
            <a:r>
              <a:rPr sz="2400" spc="0" dirty="0" smtClean="0">
                <a:latin typeface="Calibri"/>
                <a:cs typeface="Calibri"/>
              </a:rPr>
              <a:t>S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State </a:t>
            </a:r>
            <a:r>
              <a:rPr sz="2400" spc="-15" dirty="0" smtClean="0">
                <a:latin typeface="Calibri"/>
                <a:cs typeface="Calibri"/>
              </a:rPr>
              <a:t>Implem</a:t>
            </a:r>
            <a:r>
              <a:rPr sz="2400" spc="-5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ntation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Plan Requi</a:t>
            </a:r>
            <a:r>
              <a:rPr sz="2400" spc="5" dirty="0" smtClean="0">
                <a:latin typeface="Calibri"/>
                <a:cs typeface="Calibri"/>
              </a:rPr>
              <a:t>r</a:t>
            </a:r>
            <a:r>
              <a:rPr sz="2400" spc="-20" dirty="0" smtClean="0">
                <a:latin typeface="Calibri"/>
                <a:cs typeface="Calibri"/>
              </a:rPr>
              <a:t>em</a:t>
            </a:r>
            <a:r>
              <a:rPr sz="2400" spc="-5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nts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Rul</a:t>
            </a:r>
            <a:r>
              <a:rPr sz="2400" spc="5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Calibri"/>
              <a:buChar char="•"/>
            </a:pPr>
            <a:endParaRPr sz="550"/>
          </a:p>
          <a:p>
            <a:pPr marL="270510" marR="12700" indent="-258445" algn="just">
              <a:lnSpc>
                <a:spcPct val="100000"/>
              </a:lnSpc>
              <a:buFont typeface="Calibri"/>
              <a:buChar char="•"/>
              <a:tabLst>
                <a:tab pos="270510" algn="l"/>
              </a:tabLst>
            </a:pPr>
            <a:r>
              <a:rPr sz="2400" spc="-15" dirty="0" smtClean="0">
                <a:latin typeface="Calibri"/>
                <a:cs typeface="Calibri"/>
              </a:rPr>
              <a:t>Update the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SIP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due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dat</a:t>
            </a:r>
            <a:r>
              <a:rPr sz="2400" spc="-10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s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f</a:t>
            </a:r>
            <a:r>
              <a:rPr sz="2400" spc="-15" dirty="0" smtClean="0">
                <a:latin typeface="Calibri"/>
                <a:cs typeface="Calibri"/>
              </a:rPr>
              <a:t>o</a:t>
            </a:r>
            <a:r>
              <a:rPr sz="2400" spc="-10" dirty="0" smtClean="0">
                <a:latin typeface="Calibri"/>
                <a:cs typeface="Calibri"/>
              </a:rPr>
              <a:t>r </a:t>
            </a:r>
            <a:r>
              <a:rPr sz="2400" spc="-15" dirty="0" smtClean="0">
                <a:latin typeface="Calibri"/>
                <a:cs typeface="Calibri"/>
              </a:rPr>
              <a:t>em</a:t>
            </a:r>
            <a:r>
              <a:rPr sz="2400" spc="0" dirty="0" smtClean="0">
                <a:latin typeface="Calibri"/>
                <a:cs typeface="Calibri"/>
              </a:rPr>
              <a:t>issi</a:t>
            </a:r>
            <a:r>
              <a:rPr sz="2400" spc="-10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ns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in</a:t>
            </a:r>
            <a:r>
              <a:rPr sz="2400" spc="-10" dirty="0" smtClean="0">
                <a:latin typeface="Calibri"/>
                <a:cs typeface="Calibri"/>
              </a:rPr>
              <a:t>ventories, </a:t>
            </a:r>
            <a:r>
              <a:rPr sz="2400" spc="-15" dirty="0" smtClean="0">
                <a:latin typeface="Calibri"/>
                <a:cs typeface="Calibri"/>
              </a:rPr>
              <a:t>RA</a:t>
            </a:r>
            <a:r>
              <a:rPr sz="2400" spc="-10" dirty="0" smtClean="0">
                <a:latin typeface="Calibri"/>
                <a:cs typeface="Calibri"/>
              </a:rPr>
              <a:t>CT, attain</a:t>
            </a:r>
            <a:r>
              <a:rPr sz="2400" spc="5" dirty="0" smtClean="0">
                <a:latin typeface="Calibri"/>
                <a:cs typeface="Calibri"/>
              </a:rPr>
              <a:t>m</a:t>
            </a:r>
            <a:r>
              <a:rPr sz="2400" spc="-15" dirty="0" smtClean="0">
                <a:latin typeface="Calibri"/>
                <a:cs typeface="Calibri"/>
              </a:rPr>
              <a:t>ent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plans/demos,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RFP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plans, contingency</a:t>
            </a:r>
            <a:r>
              <a:rPr sz="2400" spc="-20" dirty="0" smtClean="0">
                <a:latin typeface="Calibri"/>
                <a:cs typeface="Calibri"/>
              </a:rPr>
              <a:t> me</a:t>
            </a:r>
            <a:r>
              <a:rPr sz="2400" spc="-10" dirty="0" smtClean="0">
                <a:latin typeface="Calibri"/>
                <a:cs typeface="Calibri"/>
              </a:rPr>
              <a:t>a</a:t>
            </a:r>
            <a:r>
              <a:rPr sz="2400" spc="-15" dirty="0" smtClean="0">
                <a:latin typeface="Calibri"/>
                <a:cs typeface="Calibri"/>
              </a:rPr>
              <a:t>sure</a:t>
            </a:r>
            <a:r>
              <a:rPr sz="2400" spc="-10" dirty="0" smtClean="0">
                <a:latin typeface="Calibri"/>
                <a:cs typeface="Calibri"/>
              </a:rPr>
              <a:t> plans, </a:t>
            </a:r>
            <a:r>
              <a:rPr sz="2400" spc="0" dirty="0" smtClean="0">
                <a:latin typeface="Calibri"/>
                <a:cs typeface="Calibri"/>
              </a:rPr>
              <a:t>section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1</a:t>
            </a:r>
            <a:r>
              <a:rPr sz="2400" spc="-15" dirty="0" smtClean="0">
                <a:latin typeface="Calibri"/>
                <a:cs typeface="Calibri"/>
              </a:rPr>
              <a:t>8</a:t>
            </a:r>
            <a:r>
              <a:rPr sz="2400" spc="0" dirty="0" smtClean="0">
                <a:latin typeface="Calibri"/>
                <a:cs typeface="Calibri"/>
              </a:rPr>
              <a:t>5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pro</a:t>
            </a:r>
            <a:r>
              <a:rPr sz="2400" spc="-10" dirty="0" smtClean="0">
                <a:latin typeface="Calibri"/>
                <a:cs typeface="Calibri"/>
              </a:rPr>
              <a:t>g</a:t>
            </a:r>
            <a:r>
              <a:rPr sz="2400" spc="0" dirty="0" smtClean="0">
                <a:latin typeface="Calibri"/>
                <a:cs typeface="Calibri"/>
              </a:rPr>
              <a:t>rams.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8"/>
              </a:spcBef>
              <a:buFont typeface="Calibri"/>
              <a:buChar char="•"/>
            </a:pPr>
            <a:endParaRPr sz="550"/>
          </a:p>
          <a:p>
            <a:pPr marL="270510" marR="266065" indent="-258445">
              <a:lnSpc>
                <a:spcPct val="100000"/>
              </a:lnSpc>
              <a:buFont typeface="Calibri"/>
              <a:buChar char="•"/>
              <a:tabLst>
                <a:tab pos="270510" algn="l"/>
              </a:tabLst>
            </a:pPr>
            <a:r>
              <a:rPr sz="2400" spc="-15" dirty="0" smtClean="0">
                <a:latin typeface="Calibri"/>
                <a:cs typeface="Calibri"/>
              </a:rPr>
              <a:t>Addr</a:t>
            </a:r>
            <a:r>
              <a:rPr sz="2400" spc="-10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ss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on</a:t>
            </a:r>
            <a:r>
              <a:rPr sz="2400" spc="-10" dirty="0" smtClean="0">
                <a:latin typeface="Calibri"/>
                <a:cs typeface="Calibri"/>
              </a:rPr>
              <a:t>g</a:t>
            </a:r>
            <a:r>
              <a:rPr sz="2400" spc="0" dirty="0" smtClean="0">
                <a:latin typeface="Calibri"/>
                <a:cs typeface="Calibri"/>
              </a:rPr>
              <a:t>oing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imple</a:t>
            </a:r>
            <a:r>
              <a:rPr sz="2400" spc="5" dirty="0" smtClean="0">
                <a:latin typeface="Calibri"/>
                <a:cs typeface="Calibri"/>
              </a:rPr>
              <a:t>m</a:t>
            </a:r>
            <a:r>
              <a:rPr sz="2400" spc="-15" dirty="0" smtClean="0">
                <a:latin typeface="Calibri"/>
                <a:cs typeface="Calibri"/>
              </a:rPr>
              <a:t>ent</a:t>
            </a:r>
            <a:r>
              <a:rPr sz="2400" spc="-10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tion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for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25" dirty="0" smtClean="0">
                <a:latin typeface="Calibri"/>
                <a:cs typeface="Calibri"/>
              </a:rPr>
              <a:t>2</a:t>
            </a:r>
            <a:r>
              <a:rPr sz="2400" spc="-15" dirty="0" smtClean="0">
                <a:latin typeface="Calibri"/>
                <a:cs typeface="Calibri"/>
              </a:rPr>
              <a:t>0</a:t>
            </a:r>
            <a:r>
              <a:rPr sz="2400" spc="-25" dirty="0" smtClean="0">
                <a:latin typeface="Calibri"/>
                <a:cs typeface="Calibri"/>
              </a:rPr>
              <a:t>0</a:t>
            </a:r>
            <a:r>
              <a:rPr sz="2400" spc="-15" dirty="0" smtClean="0">
                <a:latin typeface="Calibri"/>
                <a:cs typeface="Calibri"/>
              </a:rPr>
              <a:t>8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NAAQ</a:t>
            </a:r>
            <a:r>
              <a:rPr sz="2400" spc="-10" dirty="0" smtClean="0">
                <a:latin typeface="Calibri"/>
                <a:cs typeface="Calibri"/>
              </a:rPr>
              <a:t>S, including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re</a:t>
            </a:r>
            <a:r>
              <a:rPr sz="2400" spc="0" dirty="0" smtClean="0">
                <a:latin typeface="Calibri"/>
                <a:cs typeface="Calibri"/>
              </a:rPr>
              <a:t>v</a:t>
            </a:r>
            <a:r>
              <a:rPr sz="2400" spc="-10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king </a:t>
            </a:r>
            <a:r>
              <a:rPr sz="2400" spc="-15" dirty="0" smtClean="0">
                <a:latin typeface="Calibri"/>
                <a:cs typeface="Calibri"/>
              </a:rPr>
              <a:t>the 2</a:t>
            </a:r>
            <a:r>
              <a:rPr sz="2400" spc="-30" dirty="0" smtClean="0">
                <a:latin typeface="Calibri"/>
                <a:cs typeface="Calibri"/>
              </a:rPr>
              <a:t>0</a:t>
            </a:r>
            <a:r>
              <a:rPr sz="2400" spc="-15" dirty="0" smtClean="0">
                <a:latin typeface="Calibri"/>
                <a:cs typeface="Calibri"/>
              </a:rPr>
              <a:t>08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NAAQ</a:t>
            </a:r>
            <a:r>
              <a:rPr sz="2400" spc="0" dirty="0" smtClean="0">
                <a:latin typeface="Calibri"/>
                <a:cs typeface="Calibri"/>
              </a:rPr>
              <a:t>S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and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ant</a:t>
            </a:r>
            <a:r>
              <a:rPr sz="2400" spc="5" dirty="0" smtClean="0">
                <a:latin typeface="Calibri"/>
                <a:cs typeface="Calibri"/>
              </a:rPr>
              <a:t>i</a:t>
            </a:r>
            <a:r>
              <a:rPr sz="2400" spc="-5" dirty="0" smtClean="0">
                <a:latin typeface="Calibri"/>
                <a:cs typeface="Calibri"/>
              </a:rPr>
              <a:t>-</a:t>
            </a:r>
            <a:r>
              <a:rPr sz="2400" spc="0" dirty="0" smtClean="0">
                <a:latin typeface="Calibri"/>
                <a:cs typeface="Calibri"/>
              </a:rPr>
              <a:t>backsliding pro</a:t>
            </a:r>
            <a:r>
              <a:rPr sz="2400" spc="-10" dirty="0" smtClean="0">
                <a:latin typeface="Calibri"/>
                <a:cs typeface="Calibri"/>
              </a:rPr>
              <a:t>v</a:t>
            </a:r>
            <a:r>
              <a:rPr sz="2400" spc="0" dirty="0" smtClean="0">
                <a:latin typeface="Calibri"/>
                <a:cs typeface="Calibri"/>
              </a:rPr>
              <a:t>isi</a:t>
            </a:r>
            <a:r>
              <a:rPr sz="2400" spc="-10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ns.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614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Abou</a:t>
            </a:r>
            <a:r>
              <a:rPr sz="2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spc="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79383" y="6291833"/>
            <a:ext cx="10033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dirty="0" smtClean="0">
                <a:latin typeface="Arial"/>
                <a:cs typeface="Arial"/>
              </a:rPr>
              <a:t>3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5784" y="1128648"/>
            <a:ext cx="173990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So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</a:t>
            </a:r>
            <a:r>
              <a:rPr sz="1800" b="1" spc="-10" dirty="0" smtClean="0">
                <a:latin typeface="Arial"/>
                <a:cs typeface="Arial"/>
              </a:rPr>
              <a:t>c</a:t>
            </a:r>
            <a:r>
              <a:rPr sz="1800" b="1" spc="0" dirty="0" smtClean="0">
                <a:latin typeface="Arial"/>
                <a:cs typeface="Arial"/>
              </a:rPr>
              <a:t>es</a:t>
            </a:r>
            <a:r>
              <a:rPr sz="1800" b="1" spc="-10" dirty="0" smtClean="0">
                <a:latin typeface="Arial"/>
                <a:cs typeface="Arial"/>
              </a:rPr>
              <a:t> </a:t>
            </a:r>
            <a:r>
              <a:rPr sz="1800" b="1" spc="5" dirty="0" smtClean="0">
                <a:latin typeface="Arial"/>
                <a:cs typeface="Arial"/>
              </a:rPr>
              <a:t>o</a:t>
            </a:r>
            <a:r>
              <a:rPr sz="1800" b="1" spc="0" dirty="0" smtClean="0">
                <a:latin typeface="Arial"/>
                <a:cs typeface="Arial"/>
              </a:rPr>
              <a:t>f NOx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58738" y="1524761"/>
            <a:ext cx="1964309" cy="2272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58738" y="1524761"/>
            <a:ext cx="1964309" cy="2272157"/>
          </a:xfrm>
          <a:custGeom>
            <a:avLst/>
            <a:gdLst/>
            <a:ahLst/>
            <a:cxnLst/>
            <a:rect l="l" t="t" r="r" b="b"/>
            <a:pathLst>
              <a:path w="1964309" h="2272156">
                <a:moveTo>
                  <a:pt x="828166" y="0"/>
                </a:moveTo>
                <a:lnTo>
                  <a:pt x="921352" y="3766"/>
                </a:lnTo>
                <a:lnTo>
                  <a:pt x="1012463" y="14869"/>
                </a:lnTo>
                <a:lnTo>
                  <a:pt x="1101205" y="33016"/>
                </a:lnTo>
                <a:lnTo>
                  <a:pt x="1187288" y="57917"/>
                </a:lnTo>
                <a:lnTo>
                  <a:pt x="1270418" y="89277"/>
                </a:lnTo>
                <a:lnTo>
                  <a:pt x="1350304" y="126804"/>
                </a:lnTo>
                <a:lnTo>
                  <a:pt x="1426652" y="170206"/>
                </a:lnTo>
                <a:lnTo>
                  <a:pt x="1499172" y="219191"/>
                </a:lnTo>
                <a:lnTo>
                  <a:pt x="1567569" y="273467"/>
                </a:lnTo>
                <a:lnTo>
                  <a:pt x="1631553" y="332739"/>
                </a:lnTo>
                <a:lnTo>
                  <a:pt x="1690830" y="396718"/>
                </a:lnTo>
                <a:lnTo>
                  <a:pt x="1745109" y="465109"/>
                </a:lnTo>
                <a:lnTo>
                  <a:pt x="1794096" y="537621"/>
                </a:lnTo>
                <a:lnTo>
                  <a:pt x="1837501" y="613961"/>
                </a:lnTo>
                <a:lnTo>
                  <a:pt x="1875029" y="693836"/>
                </a:lnTo>
                <a:lnTo>
                  <a:pt x="1906390" y="776955"/>
                </a:lnTo>
                <a:lnTo>
                  <a:pt x="1931291" y="863025"/>
                </a:lnTo>
                <a:lnTo>
                  <a:pt x="1949439" y="951753"/>
                </a:lnTo>
                <a:lnTo>
                  <a:pt x="1960542" y="1042847"/>
                </a:lnTo>
                <a:lnTo>
                  <a:pt x="1964309" y="1136014"/>
                </a:lnTo>
                <a:lnTo>
                  <a:pt x="1960542" y="1229200"/>
                </a:lnTo>
                <a:lnTo>
                  <a:pt x="1949439" y="1320311"/>
                </a:lnTo>
                <a:lnTo>
                  <a:pt x="1931291" y="1409053"/>
                </a:lnTo>
                <a:lnTo>
                  <a:pt x="1906390" y="1495136"/>
                </a:lnTo>
                <a:lnTo>
                  <a:pt x="1875029" y="1578266"/>
                </a:lnTo>
                <a:lnTo>
                  <a:pt x="1837501" y="1658152"/>
                </a:lnTo>
                <a:lnTo>
                  <a:pt x="1794096" y="1734500"/>
                </a:lnTo>
                <a:lnTo>
                  <a:pt x="1745109" y="1807020"/>
                </a:lnTo>
                <a:lnTo>
                  <a:pt x="1690830" y="1875417"/>
                </a:lnTo>
                <a:lnTo>
                  <a:pt x="1631553" y="1939401"/>
                </a:lnTo>
                <a:lnTo>
                  <a:pt x="1567569" y="1998678"/>
                </a:lnTo>
                <a:lnTo>
                  <a:pt x="1499172" y="2052957"/>
                </a:lnTo>
                <a:lnTo>
                  <a:pt x="1426652" y="2101944"/>
                </a:lnTo>
                <a:lnTo>
                  <a:pt x="1350304" y="2145349"/>
                </a:lnTo>
                <a:lnTo>
                  <a:pt x="1270418" y="2182877"/>
                </a:lnTo>
                <a:lnTo>
                  <a:pt x="1187288" y="2214238"/>
                </a:lnTo>
                <a:lnTo>
                  <a:pt x="1101205" y="2239139"/>
                </a:lnTo>
                <a:lnTo>
                  <a:pt x="1012463" y="2257287"/>
                </a:lnTo>
                <a:lnTo>
                  <a:pt x="921352" y="2268390"/>
                </a:lnTo>
                <a:lnTo>
                  <a:pt x="828166" y="2272157"/>
                </a:lnTo>
                <a:lnTo>
                  <a:pt x="781227" y="2271188"/>
                </a:lnTo>
                <a:lnTo>
                  <a:pt x="734550" y="2268297"/>
                </a:lnTo>
                <a:lnTo>
                  <a:pt x="688189" y="2263507"/>
                </a:lnTo>
                <a:lnTo>
                  <a:pt x="642197" y="2256841"/>
                </a:lnTo>
                <a:lnTo>
                  <a:pt x="596628" y="2248322"/>
                </a:lnTo>
                <a:lnTo>
                  <a:pt x="551534" y="2237973"/>
                </a:lnTo>
                <a:lnTo>
                  <a:pt x="506970" y="2225816"/>
                </a:lnTo>
                <a:lnTo>
                  <a:pt x="462988" y="2211875"/>
                </a:lnTo>
                <a:lnTo>
                  <a:pt x="419641" y="2196173"/>
                </a:lnTo>
                <a:lnTo>
                  <a:pt x="376983" y="2178732"/>
                </a:lnTo>
                <a:lnTo>
                  <a:pt x="335067" y="2159576"/>
                </a:lnTo>
                <a:lnTo>
                  <a:pt x="293947" y="2138727"/>
                </a:lnTo>
                <a:lnTo>
                  <a:pt x="253674" y="2116209"/>
                </a:lnTo>
                <a:lnTo>
                  <a:pt x="214304" y="2092044"/>
                </a:lnTo>
                <a:lnTo>
                  <a:pt x="175889" y="2066256"/>
                </a:lnTo>
                <a:lnTo>
                  <a:pt x="138481" y="2038867"/>
                </a:lnTo>
                <a:lnTo>
                  <a:pt x="102136" y="2009900"/>
                </a:lnTo>
                <a:lnTo>
                  <a:pt x="66904" y="1979378"/>
                </a:lnTo>
                <a:lnTo>
                  <a:pt x="32841" y="1947325"/>
                </a:lnTo>
                <a:lnTo>
                  <a:pt x="0" y="1913763"/>
                </a:lnTo>
                <a:lnTo>
                  <a:pt x="828166" y="1136014"/>
                </a:lnTo>
                <a:lnTo>
                  <a:pt x="828166" y="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50849" y="2447925"/>
            <a:ext cx="1136055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50849" y="2447925"/>
            <a:ext cx="1136055" cy="990600"/>
          </a:xfrm>
          <a:custGeom>
            <a:avLst/>
            <a:gdLst/>
            <a:ahLst/>
            <a:cxnLst/>
            <a:rect l="l" t="t" r="r" b="b"/>
            <a:pathLst>
              <a:path w="1136055" h="990600">
                <a:moveTo>
                  <a:pt x="307888" y="990600"/>
                </a:moveTo>
                <a:lnTo>
                  <a:pt x="271619" y="950082"/>
                </a:lnTo>
                <a:lnTo>
                  <a:pt x="237505" y="908102"/>
                </a:lnTo>
                <a:lnTo>
                  <a:pt x="205570" y="864744"/>
                </a:lnTo>
                <a:lnTo>
                  <a:pt x="175839" y="820094"/>
                </a:lnTo>
                <a:lnTo>
                  <a:pt x="148336" y="774239"/>
                </a:lnTo>
                <a:lnTo>
                  <a:pt x="123088" y="727264"/>
                </a:lnTo>
                <a:lnTo>
                  <a:pt x="100118" y="679254"/>
                </a:lnTo>
                <a:lnTo>
                  <a:pt x="79451" y="630295"/>
                </a:lnTo>
                <a:lnTo>
                  <a:pt x="61112" y="580474"/>
                </a:lnTo>
                <a:lnTo>
                  <a:pt x="45125" y="529875"/>
                </a:lnTo>
                <a:lnTo>
                  <a:pt x="31516" y="478585"/>
                </a:lnTo>
                <a:lnTo>
                  <a:pt x="20309" y="426689"/>
                </a:lnTo>
                <a:lnTo>
                  <a:pt x="11530" y="374273"/>
                </a:lnTo>
                <a:lnTo>
                  <a:pt x="5201" y="321423"/>
                </a:lnTo>
                <a:lnTo>
                  <a:pt x="1350" y="268224"/>
                </a:lnTo>
                <a:lnTo>
                  <a:pt x="0" y="214762"/>
                </a:lnTo>
                <a:lnTo>
                  <a:pt x="1175" y="161122"/>
                </a:lnTo>
                <a:lnTo>
                  <a:pt x="4902" y="107392"/>
                </a:lnTo>
                <a:lnTo>
                  <a:pt x="11204" y="53656"/>
                </a:lnTo>
                <a:lnTo>
                  <a:pt x="20106" y="0"/>
                </a:lnTo>
                <a:lnTo>
                  <a:pt x="1136055" y="212851"/>
                </a:lnTo>
                <a:lnTo>
                  <a:pt x="307888" y="99060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70955" y="1701545"/>
            <a:ext cx="1115949" cy="9592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70955" y="1701545"/>
            <a:ext cx="1115949" cy="959230"/>
          </a:xfrm>
          <a:custGeom>
            <a:avLst/>
            <a:gdLst/>
            <a:ahLst/>
            <a:cxnLst/>
            <a:rect l="l" t="t" r="r" b="b"/>
            <a:pathLst>
              <a:path w="1115949" h="959230">
                <a:moveTo>
                  <a:pt x="0" y="746378"/>
                </a:moveTo>
                <a:lnTo>
                  <a:pt x="9750" y="700456"/>
                </a:lnTo>
                <a:lnTo>
                  <a:pt x="21338" y="655151"/>
                </a:lnTo>
                <a:lnTo>
                  <a:pt x="34732" y="610512"/>
                </a:lnTo>
                <a:lnTo>
                  <a:pt x="49899" y="566586"/>
                </a:lnTo>
                <a:lnTo>
                  <a:pt x="66807" y="523422"/>
                </a:lnTo>
                <a:lnTo>
                  <a:pt x="85424" y="481068"/>
                </a:lnTo>
                <a:lnTo>
                  <a:pt x="105716" y="439571"/>
                </a:lnTo>
                <a:lnTo>
                  <a:pt x="127652" y="398980"/>
                </a:lnTo>
                <a:lnTo>
                  <a:pt x="151198" y="359342"/>
                </a:lnTo>
                <a:lnTo>
                  <a:pt x="176323" y="320706"/>
                </a:lnTo>
                <a:lnTo>
                  <a:pt x="202994" y="283120"/>
                </a:lnTo>
                <a:lnTo>
                  <a:pt x="231178" y="246631"/>
                </a:lnTo>
                <a:lnTo>
                  <a:pt x="260843" y="211289"/>
                </a:lnTo>
                <a:lnTo>
                  <a:pt x="291957" y="177139"/>
                </a:lnTo>
                <a:lnTo>
                  <a:pt x="324486" y="144232"/>
                </a:lnTo>
                <a:lnTo>
                  <a:pt x="358400" y="112614"/>
                </a:lnTo>
                <a:lnTo>
                  <a:pt x="393664" y="82334"/>
                </a:lnTo>
                <a:lnTo>
                  <a:pt x="430246" y="53439"/>
                </a:lnTo>
                <a:lnTo>
                  <a:pt x="468115" y="25979"/>
                </a:lnTo>
                <a:lnTo>
                  <a:pt x="507238" y="0"/>
                </a:lnTo>
                <a:lnTo>
                  <a:pt x="1115949" y="959230"/>
                </a:lnTo>
                <a:lnTo>
                  <a:pt x="0" y="746378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78194" y="1524761"/>
            <a:ext cx="608710" cy="11360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78194" y="1524761"/>
            <a:ext cx="608710" cy="1136014"/>
          </a:xfrm>
          <a:custGeom>
            <a:avLst/>
            <a:gdLst/>
            <a:ahLst/>
            <a:cxnLst/>
            <a:rect l="l" t="t" r="r" b="b"/>
            <a:pathLst>
              <a:path w="608710" h="1136014">
                <a:moveTo>
                  <a:pt x="0" y="176784"/>
                </a:moveTo>
                <a:lnTo>
                  <a:pt x="55448" y="143781"/>
                </a:lnTo>
                <a:lnTo>
                  <a:pt x="112500" y="114068"/>
                </a:lnTo>
                <a:lnTo>
                  <a:pt x="171006" y="87688"/>
                </a:lnTo>
                <a:lnTo>
                  <a:pt x="230816" y="64684"/>
                </a:lnTo>
                <a:lnTo>
                  <a:pt x="291782" y="45100"/>
                </a:lnTo>
                <a:lnTo>
                  <a:pt x="353753" y="28980"/>
                </a:lnTo>
                <a:lnTo>
                  <a:pt x="416581" y="16366"/>
                </a:lnTo>
                <a:lnTo>
                  <a:pt x="480116" y="7303"/>
                </a:lnTo>
                <a:lnTo>
                  <a:pt x="544209" y="1832"/>
                </a:lnTo>
                <a:lnTo>
                  <a:pt x="608710" y="0"/>
                </a:lnTo>
                <a:lnTo>
                  <a:pt x="608710" y="1136014"/>
                </a:lnTo>
                <a:lnTo>
                  <a:pt x="0" y="176784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243064" y="2867786"/>
            <a:ext cx="53594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Arial"/>
                <a:cs typeface="Arial"/>
              </a:rPr>
              <a:t>63%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18657" y="2710434"/>
            <a:ext cx="53594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Arial"/>
                <a:cs typeface="Arial"/>
              </a:rPr>
              <a:t>15%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65341" y="2112517"/>
            <a:ext cx="53594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Arial"/>
                <a:cs typeface="Arial"/>
              </a:rPr>
              <a:t>13%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99964" y="2976117"/>
            <a:ext cx="427990" cy="193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 smtClean="0">
                <a:latin typeface="Arial Narrow"/>
                <a:cs typeface="Arial Narrow"/>
              </a:rPr>
              <a:t>Uti</a:t>
            </a:r>
            <a:r>
              <a:rPr sz="1200" spc="-5" dirty="0" smtClean="0">
                <a:latin typeface="Arial Narrow"/>
                <a:cs typeface="Arial Narrow"/>
              </a:rPr>
              <a:t>l</a:t>
            </a:r>
            <a:r>
              <a:rPr sz="1200" spc="0" dirty="0" smtClean="0">
                <a:latin typeface="Arial Narrow"/>
                <a:cs typeface="Arial Narrow"/>
              </a:rPr>
              <a:t>ities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99634" y="1450594"/>
            <a:ext cx="726440" cy="9251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200" dirty="0" smtClean="0">
                <a:latin typeface="Arial Narrow"/>
                <a:cs typeface="Arial Narrow"/>
              </a:rPr>
              <a:t>I</a:t>
            </a:r>
            <a:r>
              <a:rPr sz="1200" spc="5" dirty="0" smtClean="0">
                <a:latin typeface="Arial Narrow"/>
                <a:cs typeface="Arial Narrow"/>
              </a:rPr>
              <a:t>n</a:t>
            </a:r>
            <a:r>
              <a:rPr sz="1200" spc="0" dirty="0" smtClean="0">
                <a:latin typeface="Arial Narrow"/>
                <a:cs typeface="Arial Narrow"/>
              </a:rPr>
              <a:t>dustr</a:t>
            </a:r>
            <a:r>
              <a:rPr sz="1200" spc="-5" dirty="0" smtClean="0">
                <a:latin typeface="Arial Narrow"/>
                <a:cs typeface="Arial Narrow"/>
              </a:rPr>
              <a:t>i</a:t>
            </a:r>
            <a:r>
              <a:rPr sz="1200" spc="0" dirty="0" smtClean="0">
                <a:latin typeface="Arial Narrow"/>
                <a:cs typeface="Arial Narrow"/>
              </a:rPr>
              <a:t>al/ Com</a:t>
            </a:r>
            <a:r>
              <a:rPr sz="1200" spc="-5" dirty="0" smtClean="0">
                <a:latin typeface="Arial Narrow"/>
                <a:cs typeface="Arial Narrow"/>
              </a:rPr>
              <a:t>m</a:t>
            </a:r>
            <a:r>
              <a:rPr sz="1200" spc="0" dirty="0" smtClean="0">
                <a:latin typeface="Arial Narrow"/>
                <a:cs typeface="Arial Narrow"/>
              </a:rPr>
              <a:t>erc</a:t>
            </a:r>
            <a:r>
              <a:rPr sz="1200" spc="-10" dirty="0" smtClean="0">
                <a:latin typeface="Arial Narrow"/>
                <a:cs typeface="Arial Narrow"/>
              </a:rPr>
              <a:t>i</a:t>
            </a:r>
            <a:r>
              <a:rPr sz="1200" spc="0" dirty="0" smtClean="0">
                <a:latin typeface="Arial Narrow"/>
                <a:cs typeface="Arial Narrow"/>
              </a:rPr>
              <a:t>al/ Residential Fuel Combustion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81518" y="3133978"/>
            <a:ext cx="485140" cy="376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200" spc="-5" dirty="0" smtClean="0">
                <a:latin typeface="Arial Narrow"/>
                <a:cs typeface="Arial Narrow"/>
              </a:rPr>
              <a:t>M</a:t>
            </a:r>
            <a:r>
              <a:rPr sz="1200" spc="0" dirty="0" smtClean="0">
                <a:latin typeface="Arial Narrow"/>
                <a:cs typeface="Arial Narrow"/>
              </a:rPr>
              <a:t>obi</a:t>
            </a:r>
            <a:r>
              <a:rPr sz="1200" spc="-10" dirty="0" smtClean="0">
                <a:latin typeface="Arial Narrow"/>
                <a:cs typeface="Arial Narrow"/>
              </a:rPr>
              <a:t>l</a:t>
            </a:r>
            <a:r>
              <a:rPr sz="1200" spc="0" dirty="0" smtClean="0">
                <a:latin typeface="Arial Narrow"/>
                <a:cs typeface="Arial Narrow"/>
              </a:rPr>
              <a:t>e </a:t>
            </a:r>
            <a:r>
              <a:rPr sz="1200" spc="-10" dirty="0" smtClean="0">
                <a:latin typeface="Arial Narrow"/>
                <a:cs typeface="Arial Narrow"/>
              </a:rPr>
              <a:t>Sources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59954" y="1416430"/>
            <a:ext cx="957580" cy="193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latin typeface="Arial Narrow"/>
                <a:cs typeface="Arial Narrow"/>
              </a:rPr>
              <a:t>All </a:t>
            </a:r>
            <a:r>
              <a:rPr sz="1200" spc="5" dirty="0" smtClean="0">
                <a:latin typeface="Arial Narrow"/>
                <a:cs typeface="Arial Narrow"/>
              </a:rPr>
              <a:t>o</a:t>
            </a:r>
            <a:r>
              <a:rPr sz="1200" spc="0" dirty="0" smtClean="0">
                <a:latin typeface="Arial Narrow"/>
                <a:cs typeface="Arial Narrow"/>
              </a:rPr>
              <a:t>t</a:t>
            </a:r>
            <a:r>
              <a:rPr sz="1200" spc="5" dirty="0" smtClean="0">
                <a:latin typeface="Arial Narrow"/>
                <a:cs typeface="Arial Narrow"/>
              </a:rPr>
              <a:t>h</a:t>
            </a:r>
            <a:r>
              <a:rPr sz="1200" spc="0" dirty="0" smtClean="0">
                <a:latin typeface="Arial Narrow"/>
                <a:cs typeface="Arial Narrow"/>
              </a:rPr>
              <a:t>e</a:t>
            </a:r>
            <a:r>
              <a:rPr sz="1200" spc="-5" dirty="0" smtClean="0">
                <a:latin typeface="Arial Narrow"/>
                <a:cs typeface="Arial Narrow"/>
              </a:rPr>
              <a:t>r</a:t>
            </a:r>
            <a:r>
              <a:rPr sz="1200" spc="-15" dirty="0" smtClean="0">
                <a:latin typeface="Arial Narrow"/>
                <a:cs typeface="Arial Narrow"/>
              </a:rPr>
              <a:t> </a:t>
            </a:r>
            <a:r>
              <a:rPr sz="1200" spc="0" dirty="0" smtClean="0">
                <a:latin typeface="Arial Narrow"/>
                <a:cs typeface="Arial Narrow"/>
              </a:rPr>
              <a:t>sources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778879" y="1482852"/>
            <a:ext cx="901826" cy="53339"/>
          </a:xfrm>
          <a:custGeom>
            <a:avLst/>
            <a:gdLst/>
            <a:ahLst/>
            <a:cxnLst/>
            <a:rect l="l" t="t" r="r" b="b"/>
            <a:pathLst>
              <a:path w="901826" h="53339">
                <a:moveTo>
                  <a:pt x="1397" y="53339"/>
                </a:moveTo>
                <a:lnTo>
                  <a:pt x="0" y="53339"/>
                </a:lnTo>
                <a:lnTo>
                  <a:pt x="0" y="0"/>
                </a:lnTo>
                <a:lnTo>
                  <a:pt x="901826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80681" y="4237101"/>
            <a:ext cx="1127887" cy="11644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80681" y="4237101"/>
            <a:ext cx="1127887" cy="1164463"/>
          </a:xfrm>
          <a:custGeom>
            <a:avLst/>
            <a:gdLst/>
            <a:ahLst/>
            <a:cxnLst/>
            <a:rect l="l" t="t" r="r" b="b"/>
            <a:pathLst>
              <a:path w="1127887" h="1164463">
                <a:moveTo>
                  <a:pt x="0" y="0"/>
                </a:moveTo>
                <a:lnTo>
                  <a:pt x="79203" y="2674"/>
                </a:lnTo>
                <a:lnTo>
                  <a:pt x="157195" y="10596"/>
                </a:lnTo>
                <a:lnTo>
                  <a:pt x="233777" y="23610"/>
                </a:lnTo>
                <a:lnTo>
                  <a:pt x="308751" y="41563"/>
                </a:lnTo>
                <a:lnTo>
                  <a:pt x="381918" y="64301"/>
                </a:lnTo>
                <a:lnTo>
                  <a:pt x="453081" y="91670"/>
                </a:lnTo>
                <a:lnTo>
                  <a:pt x="522042" y="123517"/>
                </a:lnTo>
                <a:lnTo>
                  <a:pt x="588601" y="159686"/>
                </a:lnTo>
                <a:lnTo>
                  <a:pt x="652561" y="200025"/>
                </a:lnTo>
                <a:lnTo>
                  <a:pt x="713724" y="244379"/>
                </a:lnTo>
                <a:lnTo>
                  <a:pt x="771891" y="292595"/>
                </a:lnTo>
                <a:lnTo>
                  <a:pt x="826864" y="344518"/>
                </a:lnTo>
                <a:lnTo>
                  <a:pt x="878445" y="399995"/>
                </a:lnTo>
                <a:lnTo>
                  <a:pt x="926436" y="458871"/>
                </a:lnTo>
                <a:lnTo>
                  <a:pt x="970639" y="520993"/>
                </a:lnTo>
                <a:lnTo>
                  <a:pt x="1010854" y="586207"/>
                </a:lnTo>
                <a:lnTo>
                  <a:pt x="1046885" y="654359"/>
                </a:lnTo>
                <a:lnTo>
                  <a:pt x="1078533" y="725295"/>
                </a:lnTo>
                <a:lnTo>
                  <a:pt x="1105600" y="798861"/>
                </a:lnTo>
                <a:lnTo>
                  <a:pt x="1127887" y="874903"/>
                </a:lnTo>
                <a:lnTo>
                  <a:pt x="0" y="1164463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92366" y="5138788"/>
            <a:ext cx="1152367" cy="12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80681" y="5112003"/>
            <a:ext cx="1164051" cy="1343075"/>
          </a:xfrm>
          <a:custGeom>
            <a:avLst/>
            <a:gdLst/>
            <a:ahLst/>
            <a:cxnLst/>
            <a:rect l="l" t="t" r="r" b="b"/>
            <a:pathLst>
              <a:path w="1164051" h="1343075">
                <a:moveTo>
                  <a:pt x="1127887" y="0"/>
                </a:moveTo>
                <a:lnTo>
                  <a:pt x="1145716" y="81323"/>
                </a:lnTo>
                <a:lnTo>
                  <a:pt x="1157605" y="162722"/>
                </a:lnTo>
                <a:lnTo>
                  <a:pt x="1163675" y="243936"/>
                </a:lnTo>
                <a:lnTo>
                  <a:pt x="1164051" y="324703"/>
                </a:lnTo>
                <a:lnTo>
                  <a:pt x="1158855" y="404762"/>
                </a:lnTo>
                <a:lnTo>
                  <a:pt x="1148209" y="483851"/>
                </a:lnTo>
                <a:lnTo>
                  <a:pt x="1132237" y="561711"/>
                </a:lnTo>
                <a:lnTo>
                  <a:pt x="1111062" y="638078"/>
                </a:lnTo>
                <a:lnTo>
                  <a:pt x="1084805" y="712693"/>
                </a:lnTo>
                <a:lnTo>
                  <a:pt x="1053592" y="785294"/>
                </a:lnTo>
                <a:lnTo>
                  <a:pt x="1017543" y="855620"/>
                </a:lnTo>
                <a:lnTo>
                  <a:pt x="976782" y="923410"/>
                </a:lnTo>
                <a:lnTo>
                  <a:pt x="931432" y="988402"/>
                </a:lnTo>
                <a:lnTo>
                  <a:pt x="881616" y="1050335"/>
                </a:lnTo>
                <a:lnTo>
                  <a:pt x="827456" y="1108949"/>
                </a:lnTo>
                <a:lnTo>
                  <a:pt x="769076" y="1163981"/>
                </a:lnTo>
                <a:lnTo>
                  <a:pt x="706598" y="1215171"/>
                </a:lnTo>
                <a:lnTo>
                  <a:pt x="640146" y="1262258"/>
                </a:lnTo>
                <a:lnTo>
                  <a:pt x="569841" y="1304979"/>
                </a:lnTo>
                <a:lnTo>
                  <a:pt x="495808" y="1343075"/>
                </a:lnTo>
                <a:lnTo>
                  <a:pt x="0" y="289560"/>
                </a:lnTo>
                <a:lnTo>
                  <a:pt x="1127887" y="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38494" y="5401564"/>
            <a:ext cx="1237996" cy="11642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38494" y="5401564"/>
            <a:ext cx="1237996" cy="1164233"/>
          </a:xfrm>
          <a:custGeom>
            <a:avLst/>
            <a:gdLst/>
            <a:ahLst/>
            <a:cxnLst/>
            <a:rect l="l" t="t" r="r" b="b"/>
            <a:pathLst>
              <a:path w="1237996" h="1164233">
                <a:moveTo>
                  <a:pt x="1237996" y="1053515"/>
                </a:moveTo>
                <a:lnTo>
                  <a:pt x="1176257" y="1080429"/>
                </a:lnTo>
                <a:lnTo>
                  <a:pt x="1113560" y="1103567"/>
                </a:lnTo>
                <a:lnTo>
                  <a:pt x="1050063" y="1122950"/>
                </a:lnTo>
                <a:lnTo>
                  <a:pt x="985922" y="1138598"/>
                </a:lnTo>
                <a:lnTo>
                  <a:pt x="921293" y="1150531"/>
                </a:lnTo>
                <a:lnTo>
                  <a:pt x="856334" y="1158767"/>
                </a:lnTo>
                <a:lnTo>
                  <a:pt x="791201" y="1163328"/>
                </a:lnTo>
                <a:lnTo>
                  <a:pt x="726051" y="1164233"/>
                </a:lnTo>
                <a:lnTo>
                  <a:pt x="661041" y="1161501"/>
                </a:lnTo>
                <a:lnTo>
                  <a:pt x="596328" y="1155153"/>
                </a:lnTo>
                <a:lnTo>
                  <a:pt x="532068" y="1145209"/>
                </a:lnTo>
                <a:lnTo>
                  <a:pt x="468418" y="1131687"/>
                </a:lnTo>
                <a:lnTo>
                  <a:pt x="405535" y="1114609"/>
                </a:lnTo>
                <a:lnTo>
                  <a:pt x="343576" y="1093993"/>
                </a:lnTo>
                <a:lnTo>
                  <a:pt x="282698" y="1069860"/>
                </a:lnTo>
                <a:lnTo>
                  <a:pt x="223056" y="1042230"/>
                </a:lnTo>
                <a:lnTo>
                  <a:pt x="164809" y="1011121"/>
                </a:lnTo>
                <a:lnTo>
                  <a:pt x="108113" y="976555"/>
                </a:lnTo>
                <a:lnTo>
                  <a:pt x="53124" y="938550"/>
                </a:lnTo>
                <a:lnTo>
                  <a:pt x="0" y="897128"/>
                </a:lnTo>
                <a:lnTo>
                  <a:pt x="742187" y="0"/>
                </a:lnTo>
                <a:lnTo>
                  <a:pt x="1237996" y="1053515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16491" y="4237101"/>
            <a:ext cx="1164190" cy="20615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16491" y="4237101"/>
            <a:ext cx="1164190" cy="2061591"/>
          </a:xfrm>
          <a:custGeom>
            <a:avLst/>
            <a:gdLst/>
            <a:ahLst/>
            <a:cxnLst/>
            <a:rect l="l" t="t" r="r" b="b"/>
            <a:pathLst>
              <a:path w="1164190" h="2061591">
                <a:moveTo>
                  <a:pt x="422002" y="2061591"/>
                </a:moveTo>
                <a:lnTo>
                  <a:pt x="350889" y="1997744"/>
                </a:lnTo>
                <a:lnTo>
                  <a:pt x="286206" y="1929459"/>
                </a:lnTo>
                <a:lnTo>
                  <a:pt x="227992" y="1857157"/>
                </a:lnTo>
                <a:lnTo>
                  <a:pt x="176288" y="1781259"/>
                </a:lnTo>
                <a:lnTo>
                  <a:pt x="131134" y="1702188"/>
                </a:lnTo>
                <a:lnTo>
                  <a:pt x="92570" y="1620366"/>
                </a:lnTo>
                <a:lnTo>
                  <a:pt x="60635" y="1536214"/>
                </a:lnTo>
                <a:lnTo>
                  <a:pt x="35371" y="1450155"/>
                </a:lnTo>
                <a:lnTo>
                  <a:pt x="16817" y="1362611"/>
                </a:lnTo>
                <a:lnTo>
                  <a:pt x="5013" y="1274003"/>
                </a:lnTo>
                <a:lnTo>
                  <a:pt x="0" y="1184754"/>
                </a:lnTo>
                <a:lnTo>
                  <a:pt x="1817" y="1095285"/>
                </a:lnTo>
                <a:lnTo>
                  <a:pt x="10504" y="1006019"/>
                </a:lnTo>
                <a:lnTo>
                  <a:pt x="26102" y="917378"/>
                </a:lnTo>
                <a:lnTo>
                  <a:pt x="48651" y="829783"/>
                </a:lnTo>
                <a:lnTo>
                  <a:pt x="78191" y="743656"/>
                </a:lnTo>
                <a:lnTo>
                  <a:pt x="114762" y="659420"/>
                </a:lnTo>
                <a:lnTo>
                  <a:pt x="158404" y="577497"/>
                </a:lnTo>
                <a:lnTo>
                  <a:pt x="209157" y="498307"/>
                </a:lnTo>
                <a:lnTo>
                  <a:pt x="267062" y="422275"/>
                </a:lnTo>
                <a:lnTo>
                  <a:pt x="301043" y="383005"/>
                </a:lnTo>
                <a:lnTo>
                  <a:pt x="336573" y="345458"/>
                </a:lnTo>
                <a:lnTo>
                  <a:pt x="373584" y="309663"/>
                </a:lnTo>
                <a:lnTo>
                  <a:pt x="412008" y="275652"/>
                </a:lnTo>
                <a:lnTo>
                  <a:pt x="451779" y="243458"/>
                </a:lnTo>
                <a:lnTo>
                  <a:pt x="492829" y="213112"/>
                </a:lnTo>
                <a:lnTo>
                  <a:pt x="535091" y="184646"/>
                </a:lnTo>
                <a:lnTo>
                  <a:pt x="578498" y="158090"/>
                </a:lnTo>
                <a:lnTo>
                  <a:pt x="622982" y="133477"/>
                </a:lnTo>
                <a:lnTo>
                  <a:pt x="668477" y="110839"/>
                </a:lnTo>
                <a:lnTo>
                  <a:pt x="714914" y="90206"/>
                </a:lnTo>
                <a:lnTo>
                  <a:pt x="762227" y="71611"/>
                </a:lnTo>
                <a:lnTo>
                  <a:pt x="810349" y="55085"/>
                </a:lnTo>
                <a:lnTo>
                  <a:pt x="859212" y="40661"/>
                </a:lnTo>
                <a:lnTo>
                  <a:pt x="908749" y="28368"/>
                </a:lnTo>
                <a:lnTo>
                  <a:pt x="958893" y="18240"/>
                </a:lnTo>
                <a:lnTo>
                  <a:pt x="1009576" y="10307"/>
                </a:lnTo>
                <a:lnTo>
                  <a:pt x="1060731" y="4602"/>
                </a:lnTo>
                <a:lnTo>
                  <a:pt x="1112291" y="1155"/>
                </a:lnTo>
                <a:lnTo>
                  <a:pt x="1164190" y="0"/>
                </a:lnTo>
                <a:lnTo>
                  <a:pt x="1164190" y="1164463"/>
                </a:lnTo>
                <a:lnTo>
                  <a:pt x="422002" y="2061591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058280" y="5130291"/>
            <a:ext cx="53594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Arial"/>
                <a:cs typeface="Arial"/>
              </a:rPr>
              <a:t>39%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98134" y="4573523"/>
            <a:ext cx="485140" cy="376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200" spc="-5" dirty="0" smtClean="0">
                <a:latin typeface="Arial Narrow"/>
                <a:cs typeface="Arial Narrow"/>
              </a:rPr>
              <a:t>M</a:t>
            </a:r>
            <a:r>
              <a:rPr sz="1200" spc="0" dirty="0" smtClean="0">
                <a:latin typeface="Arial Narrow"/>
                <a:cs typeface="Arial Narrow"/>
              </a:rPr>
              <a:t>obi</a:t>
            </a:r>
            <a:r>
              <a:rPr sz="1200" spc="-10" dirty="0" smtClean="0">
                <a:latin typeface="Arial Narrow"/>
                <a:cs typeface="Arial Narrow"/>
              </a:rPr>
              <a:t>l</a:t>
            </a:r>
            <a:r>
              <a:rPr sz="1200" spc="0" dirty="0" smtClean="0">
                <a:latin typeface="Arial Narrow"/>
                <a:cs typeface="Arial Narrow"/>
              </a:rPr>
              <a:t>e </a:t>
            </a:r>
            <a:r>
              <a:rPr sz="1200" spc="-10" dirty="0" smtClean="0">
                <a:latin typeface="Arial Narrow"/>
                <a:cs typeface="Arial Narrow"/>
              </a:rPr>
              <a:t>Sources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77759" y="5442711"/>
            <a:ext cx="53594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Arial"/>
                <a:cs typeface="Arial"/>
              </a:rPr>
              <a:t>22%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226043" y="5297423"/>
            <a:ext cx="567055" cy="376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200" spc="-10" dirty="0" smtClean="0">
                <a:latin typeface="Arial Narrow"/>
                <a:cs typeface="Arial Narrow"/>
              </a:rPr>
              <a:t>Solve</a:t>
            </a:r>
            <a:r>
              <a:rPr sz="1200" spc="5" dirty="0" smtClean="0">
                <a:latin typeface="Arial Narrow"/>
                <a:cs typeface="Arial Narrow"/>
              </a:rPr>
              <a:t>n</a:t>
            </a:r>
            <a:r>
              <a:rPr sz="1200" spc="0" dirty="0" smtClean="0">
                <a:latin typeface="Arial Narrow"/>
                <a:cs typeface="Arial Narrow"/>
              </a:rPr>
              <a:t>t Uti</a:t>
            </a:r>
            <a:r>
              <a:rPr sz="1200" spc="-5" dirty="0" smtClean="0">
                <a:latin typeface="Arial Narrow"/>
                <a:cs typeface="Arial Narrow"/>
              </a:rPr>
              <a:t>l</a:t>
            </a:r>
            <a:r>
              <a:rPr sz="1200" spc="0" dirty="0" smtClean="0">
                <a:latin typeface="Arial Narrow"/>
                <a:cs typeface="Arial Narrow"/>
              </a:rPr>
              <a:t>ization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06285" y="5840476"/>
            <a:ext cx="53594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Arial"/>
                <a:cs typeface="Arial"/>
              </a:rPr>
              <a:t>18%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99964" y="6395008"/>
            <a:ext cx="1270000" cy="376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200" dirty="0" smtClean="0">
                <a:latin typeface="Arial Narrow"/>
                <a:cs typeface="Arial Narrow"/>
              </a:rPr>
              <a:t>Othe</a:t>
            </a:r>
            <a:r>
              <a:rPr sz="1200" spc="-5" dirty="0" smtClean="0">
                <a:latin typeface="Arial Narrow"/>
                <a:cs typeface="Arial Narrow"/>
              </a:rPr>
              <a:t>r</a:t>
            </a:r>
            <a:r>
              <a:rPr sz="1200" spc="-15" dirty="0" smtClean="0">
                <a:latin typeface="Arial Narrow"/>
                <a:cs typeface="Arial Narrow"/>
              </a:rPr>
              <a:t> </a:t>
            </a:r>
            <a:r>
              <a:rPr sz="1200" spc="0" dirty="0" smtClean="0">
                <a:latin typeface="Arial Narrow"/>
                <a:cs typeface="Arial Narrow"/>
              </a:rPr>
              <a:t>in</a:t>
            </a:r>
            <a:r>
              <a:rPr sz="1200" spc="5" dirty="0" smtClean="0">
                <a:latin typeface="Arial Narrow"/>
                <a:cs typeface="Arial Narrow"/>
              </a:rPr>
              <a:t>d</a:t>
            </a:r>
            <a:r>
              <a:rPr sz="1200" spc="0" dirty="0" smtClean="0">
                <a:latin typeface="Arial Narrow"/>
                <a:cs typeface="Arial Narrow"/>
              </a:rPr>
              <a:t>ustr</a:t>
            </a:r>
            <a:r>
              <a:rPr sz="1200" spc="-5" dirty="0" smtClean="0">
                <a:latin typeface="Arial Narrow"/>
                <a:cs typeface="Arial Narrow"/>
              </a:rPr>
              <a:t>i</a:t>
            </a:r>
            <a:r>
              <a:rPr sz="1200" spc="0" dirty="0" smtClean="0">
                <a:latin typeface="Arial Narrow"/>
                <a:cs typeface="Arial Narrow"/>
              </a:rPr>
              <a:t>al</a:t>
            </a:r>
            <a:r>
              <a:rPr sz="1200" spc="-25" dirty="0" smtClean="0">
                <a:latin typeface="Arial Narrow"/>
                <a:cs typeface="Arial Narrow"/>
              </a:rPr>
              <a:t> </a:t>
            </a:r>
            <a:r>
              <a:rPr sz="1200" spc="0" dirty="0" smtClean="0">
                <a:latin typeface="Arial Narrow"/>
                <a:cs typeface="Arial Narrow"/>
              </a:rPr>
              <a:t>and co</a:t>
            </a:r>
            <a:r>
              <a:rPr sz="1200" spc="-5" dirty="0" smtClean="0">
                <a:latin typeface="Arial Narrow"/>
                <a:cs typeface="Arial Narrow"/>
              </a:rPr>
              <a:t>mm</a:t>
            </a:r>
            <a:r>
              <a:rPr sz="1200" spc="0" dirty="0" smtClean="0">
                <a:latin typeface="Arial Narrow"/>
                <a:cs typeface="Arial Narrow"/>
              </a:rPr>
              <a:t>erc</a:t>
            </a:r>
            <a:r>
              <a:rPr sz="1200" spc="-10" dirty="0" smtClean="0">
                <a:latin typeface="Arial Narrow"/>
                <a:cs typeface="Arial Narrow"/>
              </a:rPr>
              <a:t>i</a:t>
            </a:r>
            <a:r>
              <a:rPr sz="1200" spc="0" dirty="0" smtClean="0">
                <a:latin typeface="Arial Narrow"/>
                <a:cs typeface="Arial Narrow"/>
              </a:rPr>
              <a:t>al</a:t>
            </a:r>
            <a:r>
              <a:rPr sz="1200" spc="-5" dirty="0" smtClean="0">
                <a:latin typeface="Arial Narrow"/>
                <a:cs typeface="Arial Narrow"/>
              </a:rPr>
              <a:t> </a:t>
            </a:r>
            <a:r>
              <a:rPr sz="1200" spc="0" dirty="0" smtClean="0">
                <a:latin typeface="Arial Narrow"/>
                <a:cs typeface="Arial Narrow"/>
              </a:rPr>
              <a:t>processes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13450" y="3906011"/>
            <a:ext cx="2626995" cy="10299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So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</a:t>
            </a:r>
            <a:r>
              <a:rPr sz="1800" b="1" spc="-10" dirty="0" smtClean="0">
                <a:latin typeface="Arial"/>
                <a:cs typeface="Arial"/>
              </a:rPr>
              <a:t>c</a:t>
            </a:r>
            <a:r>
              <a:rPr sz="1800" b="1" spc="0" dirty="0" smtClean="0">
                <a:latin typeface="Arial"/>
                <a:cs typeface="Arial"/>
              </a:rPr>
              <a:t>es</a:t>
            </a:r>
            <a:r>
              <a:rPr sz="1800" b="1" spc="-10" dirty="0" smtClean="0">
                <a:latin typeface="Arial"/>
                <a:cs typeface="Arial"/>
              </a:rPr>
              <a:t> </a:t>
            </a:r>
            <a:r>
              <a:rPr sz="1800" b="1" spc="5" dirty="0" smtClean="0">
                <a:latin typeface="Arial"/>
                <a:cs typeface="Arial"/>
              </a:rPr>
              <a:t>o</a:t>
            </a:r>
            <a:r>
              <a:rPr sz="1800" b="1" spc="0" dirty="0" smtClean="0">
                <a:latin typeface="Arial"/>
                <a:cs typeface="Arial"/>
              </a:rPr>
              <a:t>f V</a:t>
            </a:r>
            <a:r>
              <a:rPr sz="1800" b="1" spc="5" dirty="0" smtClean="0">
                <a:latin typeface="Arial"/>
                <a:cs typeface="Arial"/>
              </a:rPr>
              <a:t>O</a:t>
            </a:r>
            <a:r>
              <a:rPr sz="1800" b="1" spc="0" dirty="0" smtClean="0">
                <a:latin typeface="Arial"/>
                <a:cs typeface="Arial"/>
              </a:rPr>
              <a:t>Cs</a:t>
            </a:r>
            <a:endParaRPr sz="1800">
              <a:latin typeface="Arial"/>
              <a:cs typeface="Arial"/>
            </a:endParaRPr>
          </a:p>
          <a:p>
            <a:pPr marR="52705" algn="r">
              <a:lnSpc>
                <a:spcPts val="1300"/>
              </a:lnSpc>
            </a:pPr>
            <a:r>
              <a:rPr sz="1200" spc="-10" dirty="0" smtClean="0">
                <a:latin typeface="Arial Narrow"/>
                <a:cs typeface="Arial Narrow"/>
              </a:rPr>
              <a:t>Petrole</a:t>
            </a:r>
            <a:r>
              <a:rPr sz="1200" spc="5" dirty="0" smtClean="0">
                <a:latin typeface="Arial Narrow"/>
                <a:cs typeface="Arial Narrow"/>
              </a:rPr>
              <a:t>u</a:t>
            </a:r>
            <a:r>
              <a:rPr sz="1200" spc="0" dirty="0" smtClean="0">
                <a:latin typeface="Arial Narrow"/>
                <a:cs typeface="Arial Narrow"/>
              </a:rPr>
              <a:t>m</a:t>
            </a:r>
            <a:r>
              <a:rPr sz="1200" spc="-5" dirty="0" smtClean="0">
                <a:latin typeface="Arial Narrow"/>
                <a:cs typeface="Arial Narrow"/>
              </a:rPr>
              <a:t> </a:t>
            </a:r>
            <a:r>
              <a:rPr sz="1200" spc="5" dirty="0" smtClean="0">
                <a:latin typeface="Arial Narrow"/>
                <a:cs typeface="Arial Narrow"/>
              </a:rPr>
              <a:t>a</a:t>
            </a:r>
            <a:r>
              <a:rPr sz="1200" spc="0" dirty="0" smtClean="0">
                <a:latin typeface="Arial Narrow"/>
                <a:cs typeface="Arial Narrow"/>
              </a:rPr>
              <a:t>nd</a:t>
            </a:r>
            <a:endParaRPr sz="1200">
              <a:latin typeface="Arial Narrow"/>
              <a:cs typeface="Arial Narrow"/>
            </a:endParaRPr>
          </a:p>
          <a:p>
            <a:pPr marR="12700" algn="r">
              <a:lnSpc>
                <a:spcPct val="100000"/>
              </a:lnSpc>
            </a:pPr>
            <a:r>
              <a:rPr sz="1200" dirty="0" smtClean="0">
                <a:latin typeface="Arial Narrow"/>
                <a:cs typeface="Arial Narrow"/>
              </a:rPr>
              <a:t>relat</a:t>
            </a:r>
            <a:r>
              <a:rPr sz="1200" spc="5" dirty="0" smtClean="0">
                <a:latin typeface="Arial Narrow"/>
                <a:cs typeface="Arial Narrow"/>
              </a:rPr>
              <a:t>e</a:t>
            </a:r>
            <a:r>
              <a:rPr sz="1200" spc="0" dirty="0" smtClean="0">
                <a:latin typeface="Arial Narrow"/>
                <a:cs typeface="Arial Narrow"/>
              </a:rPr>
              <a:t>d</a:t>
            </a:r>
            <a:r>
              <a:rPr sz="1200" spc="-10" dirty="0" smtClean="0">
                <a:latin typeface="Arial Narrow"/>
                <a:cs typeface="Arial Narrow"/>
              </a:rPr>
              <a:t> </a:t>
            </a:r>
            <a:r>
              <a:rPr sz="1200" spc="0" dirty="0" smtClean="0">
                <a:latin typeface="Arial Narrow"/>
                <a:cs typeface="Arial Narrow"/>
              </a:rPr>
              <a:t>in</a:t>
            </a:r>
            <a:r>
              <a:rPr sz="1200" spc="5" dirty="0" smtClean="0">
                <a:latin typeface="Arial Narrow"/>
                <a:cs typeface="Arial Narrow"/>
              </a:rPr>
              <a:t>d</a:t>
            </a:r>
            <a:r>
              <a:rPr sz="1200" spc="0" dirty="0" smtClean="0">
                <a:latin typeface="Arial Narrow"/>
                <a:cs typeface="Arial Narrow"/>
              </a:rPr>
              <a:t>ustry</a:t>
            </a:r>
            <a:endParaRPr sz="1200">
              <a:latin typeface="Arial Narrow"/>
              <a:cs typeface="Arial Narrow"/>
            </a:endParaRPr>
          </a:p>
          <a:p>
            <a:pPr>
              <a:lnSpc>
                <a:spcPts val="700"/>
              </a:lnSpc>
              <a:spcBef>
                <a:spcPts val="29"/>
              </a:spcBef>
            </a:pPr>
            <a:endParaRPr sz="700"/>
          </a:p>
          <a:p>
            <a:pPr marL="346075" algn="ctr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Arial"/>
                <a:cs typeface="Arial"/>
              </a:rPr>
              <a:t>21%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739" y="6614058"/>
            <a:ext cx="4450080" cy="140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Calibri"/>
                <a:cs typeface="Calibri"/>
              </a:rPr>
              <a:t>S</a:t>
            </a:r>
            <a:r>
              <a:rPr sz="800" spc="-5" dirty="0" smtClean="0">
                <a:latin typeface="Calibri"/>
                <a:cs typeface="Calibri"/>
              </a:rPr>
              <a:t>o</a:t>
            </a:r>
            <a:r>
              <a:rPr sz="800" spc="0" dirty="0" smtClean="0">
                <a:latin typeface="Calibri"/>
                <a:cs typeface="Calibri"/>
              </a:rPr>
              <a:t>u</a:t>
            </a:r>
            <a:r>
              <a:rPr sz="800" spc="-10" dirty="0" smtClean="0">
                <a:latin typeface="Calibri"/>
                <a:cs typeface="Calibri"/>
              </a:rPr>
              <a:t>r</a:t>
            </a:r>
            <a:r>
              <a:rPr sz="800" spc="-5" dirty="0" smtClean="0">
                <a:latin typeface="Calibri"/>
                <a:cs typeface="Calibri"/>
              </a:rPr>
              <a:t>ce</a:t>
            </a:r>
            <a:r>
              <a:rPr sz="800" spc="0" dirty="0" smtClean="0">
                <a:latin typeface="Calibri"/>
                <a:cs typeface="Calibri"/>
              </a:rPr>
              <a:t>: EPA,</a:t>
            </a:r>
            <a:r>
              <a:rPr sz="800" spc="-35" dirty="0" smtClean="0">
                <a:latin typeface="Calibri"/>
                <a:cs typeface="Calibri"/>
              </a:rPr>
              <a:t> </a:t>
            </a:r>
            <a:r>
              <a:rPr sz="800" spc="0" dirty="0" smtClean="0">
                <a:latin typeface="Calibri"/>
                <a:cs typeface="Calibri"/>
              </a:rPr>
              <a:t>2011</a:t>
            </a:r>
            <a:r>
              <a:rPr sz="800" spc="-35" dirty="0" smtClean="0">
                <a:latin typeface="Calibri"/>
                <a:cs typeface="Calibri"/>
              </a:rPr>
              <a:t> </a:t>
            </a:r>
            <a:r>
              <a:rPr sz="800" spc="-5" dirty="0" smtClean="0">
                <a:latin typeface="Calibri"/>
                <a:cs typeface="Calibri"/>
              </a:rPr>
              <a:t>N</a:t>
            </a:r>
            <a:r>
              <a:rPr sz="800" spc="0" dirty="0" smtClean="0">
                <a:latin typeface="Calibri"/>
                <a:cs typeface="Calibri"/>
              </a:rPr>
              <a:t>a</a:t>
            </a:r>
            <a:r>
              <a:rPr sz="800" spc="-10" dirty="0" smtClean="0">
                <a:latin typeface="Calibri"/>
                <a:cs typeface="Calibri"/>
              </a:rPr>
              <a:t>t</a:t>
            </a:r>
            <a:r>
              <a:rPr sz="800" spc="-5" dirty="0" smtClean="0">
                <a:latin typeface="Calibri"/>
                <a:cs typeface="Calibri"/>
              </a:rPr>
              <a:t>io</a:t>
            </a:r>
            <a:r>
              <a:rPr sz="800" spc="0" dirty="0" smtClean="0">
                <a:latin typeface="Calibri"/>
                <a:cs typeface="Calibri"/>
              </a:rPr>
              <a:t>n</a:t>
            </a:r>
            <a:r>
              <a:rPr sz="800" spc="-5" dirty="0" smtClean="0">
                <a:latin typeface="Calibri"/>
                <a:cs typeface="Calibri"/>
              </a:rPr>
              <a:t>a</a:t>
            </a:r>
            <a:r>
              <a:rPr sz="800" spc="0" dirty="0" smtClean="0">
                <a:latin typeface="Calibri"/>
                <a:cs typeface="Calibri"/>
              </a:rPr>
              <a:t>l</a:t>
            </a:r>
            <a:r>
              <a:rPr sz="800" spc="15" dirty="0" smtClean="0">
                <a:latin typeface="Calibri"/>
                <a:cs typeface="Calibri"/>
              </a:rPr>
              <a:t> </a:t>
            </a:r>
            <a:r>
              <a:rPr sz="800" spc="0" dirty="0" smtClean="0">
                <a:latin typeface="Calibri"/>
                <a:cs typeface="Calibri"/>
              </a:rPr>
              <a:t>E</a:t>
            </a:r>
            <a:r>
              <a:rPr sz="800" spc="5" dirty="0" smtClean="0">
                <a:latin typeface="Calibri"/>
                <a:cs typeface="Calibri"/>
              </a:rPr>
              <a:t>m</a:t>
            </a:r>
            <a:r>
              <a:rPr sz="800" spc="-5" dirty="0" smtClean="0">
                <a:latin typeface="Calibri"/>
                <a:cs typeface="Calibri"/>
              </a:rPr>
              <a:t>i</a:t>
            </a:r>
            <a:r>
              <a:rPr sz="800" spc="0" dirty="0" smtClean="0">
                <a:latin typeface="Calibri"/>
                <a:cs typeface="Calibri"/>
              </a:rPr>
              <a:t>s</a:t>
            </a:r>
            <a:r>
              <a:rPr sz="800" spc="-5" dirty="0" smtClean="0">
                <a:latin typeface="Calibri"/>
                <a:cs typeface="Calibri"/>
              </a:rPr>
              <a:t>sio</a:t>
            </a:r>
            <a:r>
              <a:rPr sz="800" spc="0" dirty="0" smtClean="0">
                <a:latin typeface="Calibri"/>
                <a:cs typeface="Calibri"/>
              </a:rPr>
              <a:t>ns</a:t>
            </a:r>
            <a:r>
              <a:rPr sz="800" spc="-5" dirty="0" smtClean="0">
                <a:latin typeface="Calibri"/>
                <a:cs typeface="Calibri"/>
              </a:rPr>
              <a:t> </a:t>
            </a:r>
            <a:r>
              <a:rPr sz="800" spc="0" dirty="0" smtClean="0">
                <a:latin typeface="Calibri"/>
                <a:cs typeface="Calibri"/>
              </a:rPr>
              <a:t>I</a:t>
            </a:r>
            <a:r>
              <a:rPr sz="800" spc="-5" dirty="0" smtClean="0">
                <a:latin typeface="Calibri"/>
                <a:cs typeface="Calibri"/>
              </a:rPr>
              <a:t>nve</a:t>
            </a:r>
            <a:r>
              <a:rPr sz="800" spc="0" dirty="0" smtClean="0">
                <a:latin typeface="Calibri"/>
                <a:cs typeface="Calibri"/>
              </a:rPr>
              <a:t>n</a:t>
            </a:r>
            <a:r>
              <a:rPr sz="800" spc="-10" dirty="0" smtClean="0">
                <a:latin typeface="Calibri"/>
                <a:cs typeface="Calibri"/>
              </a:rPr>
              <a:t>t</a:t>
            </a:r>
            <a:r>
              <a:rPr sz="800" spc="-5" dirty="0" smtClean="0">
                <a:latin typeface="Calibri"/>
                <a:cs typeface="Calibri"/>
              </a:rPr>
              <a:t>or</a:t>
            </a:r>
            <a:r>
              <a:rPr sz="800" spc="0" dirty="0" smtClean="0">
                <a:latin typeface="Calibri"/>
                <a:cs typeface="Calibri"/>
              </a:rPr>
              <a:t>y</a:t>
            </a:r>
            <a:r>
              <a:rPr sz="800" spc="5" dirty="0" smtClean="0">
                <a:latin typeface="Calibri"/>
                <a:cs typeface="Calibri"/>
              </a:rPr>
              <a:t> </a:t>
            </a:r>
            <a:r>
              <a:rPr sz="800" spc="-5" dirty="0" smtClean="0">
                <a:latin typeface="Calibri"/>
                <a:cs typeface="Calibri"/>
              </a:rPr>
              <a:t>v</a:t>
            </a:r>
            <a:r>
              <a:rPr sz="800" spc="0" dirty="0" smtClean="0">
                <a:latin typeface="Calibri"/>
                <a:cs typeface="Calibri"/>
              </a:rPr>
              <a:t>2</a:t>
            </a:r>
            <a:r>
              <a:rPr sz="800" spc="-5" dirty="0" smtClean="0">
                <a:latin typeface="Calibri"/>
                <a:cs typeface="Calibri"/>
              </a:rPr>
              <a:t> </a:t>
            </a:r>
            <a:r>
              <a:rPr sz="800" spc="5" dirty="0" smtClean="0">
                <a:latin typeface="Calibri"/>
                <a:cs typeface="Calibri"/>
              </a:rPr>
              <a:t>-</a:t>
            </a:r>
            <a:r>
              <a:rPr sz="800" u="sng" spc="0" dirty="0" smtClean="0">
                <a:solidFill>
                  <a:srgbClr val="009999"/>
                </a:solidFill>
                <a:latin typeface="Calibri"/>
                <a:cs typeface="Calibri"/>
                <a:hlinkClick r:id="rId10"/>
              </a:rPr>
              <a:t>h</a:t>
            </a:r>
            <a:r>
              <a:rPr sz="800" u="sng" spc="-10" dirty="0" smtClean="0">
                <a:solidFill>
                  <a:srgbClr val="009999"/>
                </a:solidFill>
                <a:latin typeface="Calibri"/>
                <a:cs typeface="Calibri"/>
                <a:hlinkClick r:id="rId10"/>
              </a:rPr>
              <a:t>tt</a:t>
            </a:r>
            <a:r>
              <a:rPr sz="800" u="sng" spc="0" dirty="0" smtClean="0">
                <a:solidFill>
                  <a:srgbClr val="009999"/>
                </a:solidFill>
                <a:latin typeface="Calibri"/>
                <a:cs typeface="Calibri"/>
                <a:hlinkClick r:id="rId10"/>
              </a:rPr>
              <a:t>p://www.</a:t>
            </a:r>
            <a:r>
              <a:rPr sz="800" u="sng" spc="-5" dirty="0" smtClean="0">
                <a:solidFill>
                  <a:srgbClr val="009999"/>
                </a:solidFill>
                <a:latin typeface="Calibri"/>
                <a:cs typeface="Calibri"/>
                <a:hlinkClick r:id="rId10"/>
              </a:rPr>
              <a:t>e</a:t>
            </a:r>
            <a:r>
              <a:rPr sz="800" u="sng" spc="0" dirty="0" smtClean="0">
                <a:solidFill>
                  <a:srgbClr val="009999"/>
                </a:solidFill>
                <a:latin typeface="Calibri"/>
                <a:cs typeface="Calibri"/>
                <a:hlinkClick r:id="rId10"/>
              </a:rPr>
              <a:t>p</a:t>
            </a:r>
            <a:r>
              <a:rPr sz="800" u="sng" spc="-5" dirty="0" smtClean="0">
                <a:solidFill>
                  <a:srgbClr val="009999"/>
                </a:solidFill>
                <a:latin typeface="Calibri"/>
                <a:cs typeface="Calibri"/>
                <a:hlinkClick r:id="rId10"/>
              </a:rPr>
              <a:t>a</a:t>
            </a:r>
            <a:r>
              <a:rPr sz="800" u="sng" spc="0" dirty="0" smtClean="0">
                <a:solidFill>
                  <a:srgbClr val="009999"/>
                </a:solidFill>
                <a:latin typeface="Calibri"/>
                <a:cs typeface="Calibri"/>
                <a:hlinkClick r:id="rId10"/>
              </a:rPr>
              <a:t>.</a:t>
            </a:r>
            <a:r>
              <a:rPr sz="800" u="sng" spc="5" dirty="0" smtClean="0">
                <a:solidFill>
                  <a:srgbClr val="009999"/>
                </a:solidFill>
                <a:latin typeface="Calibri"/>
                <a:cs typeface="Calibri"/>
                <a:hlinkClick r:id="rId10"/>
              </a:rPr>
              <a:t>g</a:t>
            </a:r>
            <a:r>
              <a:rPr sz="800" u="sng" spc="-5" dirty="0" smtClean="0">
                <a:solidFill>
                  <a:srgbClr val="009999"/>
                </a:solidFill>
                <a:latin typeface="Calibri"/>
                <a:cs typeface="Calibri"/>
                <a:hlinkClick r:id="rId10"/>
              </a:rPr>
              <a:t>ov</a:t>
            </a:r>
            <a:r>
              <a:rPr sz="800" u="sng" spc="0" dirty="0" smtClean="0">
                <a:solidFill>
                  <a:srgbClr val="009999"/>
                </a:solidFill>
                <a:latin typeface="Calibri"/>
                <a:cs typeface="Calibri"/>
                <a:hlinkClick r:id="rId10"/>
              </a:rPr>
              <a:t>/</a:t>
            </a:r>
            <a:r>
              <a:rPr sz="800" u="sng" spc="-5" dirty="0" smtClean="0">
                <a:solidFill>
                  <a:srgbClr val="009999"/>
                </a:solidFill>
                <a:latin typeface="Calibri"/>
                <a:cs typeface="Calibri"/>
                <a:hlinkClick r:id="rId10"/>
              </a:rPr>
              <a:t>t</a:t>
            </a:r>
            <a:r>
              <a:rPr sz="800" u="sng" spc="-10" dirty="0" smtClean="0">
                <a:solidFill>
                  <a:srgbClr val="009999"/>
                </a:solidFill>
                <a:latin typeface="Calibri"/>
                <a:cs typeface="Calibri"/>
                <a:hlinkClick r:id="rId10"/>
              </a:rPr>
              <a:t>t</a:t>
            </a:r>
            <a:r>
              <a:rPr sz="800" u="sng" spc="0" dirty="0" smtClean="0">
                <a:solidFill>
                  <a:srgbClr val="009999"/>
                </a:solidFill>
                <a:latin typeface="Calibri"/>
                <a:cs typeface="Calibri"/>
                <a:hlinkClick r:id="rId10"/>
              </a:rPr>
              <a:t>n/</a:t>
            </a:r>
            <a:r>
              <a:rPr sz="800" u="sng" spc="-10" dirty="0" smtClean="0">
                <a:solidFill>
                  <a:srgbClr val="009999"/>
                </a:solidFill>
                <a:latin typeface="Calibri"/>
                <a:cs typeface="Calibri"/>
                <a:hlinkClick r:id="rId10"/>
              </a:rPr>
              <a:t>c</a:t>
            </a:r>
            <a:r>
              <a:rPr sz="800" u="sng" spc="0" dirty="0" smtClean="0">
                <a:solidFill>
                  <a:srgbClr val="009999"/>
                </a:solidFill>
                <a:latin typeface="Calibri"/>
                <a:cs typeface="Calibri"/>
                <a:hlinkClick r:id="rId10"/>
              </a:rPr>
              <a:t>h</a:t>
            </a:r>
            <a:r>
              <a:rPr sz="800" u="sng" spc="-10" dirty="0" smtClean="0">
                <a:solidFill>
                  <a:srgbClr val="009999"/>
                </a:solidFill>
                <a:latin typeface="Calibri"/>
                <a:cs typeface="Calibri"/>
                <a:hlinkClick r:id="rId10"/>
              </a:rPr>
              <a:t>i</a:t>
            </a:r>
            <a:r>
              <a:rPr sz="800" u="sng" spc="-5" dirty="0" smtClean="0">
                <a:solidFill>
                  <a:srgbClr val="009999"/>
                </a:solidFill>
                <a:latin typeface="Calibri"/>
                <a:cs typeface="Calibri"/>
                <a:hlinkClick r:id="rId10"/>
              </a:rPr>
              <a:t>ef</a:t>
            </a:r>
            <a:r>
              <a:rPr sz="800" u="sng" spc="0" dirty="0" smtClean="0">
                <a:solidFill>
                  <a:srgbClr val="009999"/>
                </a:solidFill>
                <a:latin typeface="Calibri"/>
                <a:cs typeface="Calibri"/>
                <a:hlinkClick r:id="rId10"/>
              </a:rPr>
              <a:t>/n</a:t>
            </a:r>
            <a:r>
              <a:rPr sz="800" u="sng" spc="-5" dirty="0" smtClean="0">
                <a:solidFill>
                  <a:srgbClr val="009999"/>
                </a:solidFill>
                <a:latin typeface="Calibri"/>
                <a:cs typeface="Calibri"/>
                <a:hlinkClick r:id="rId10"/>
              </a:rPr>
              <a:t>e</a:t>
            </a:r>
            <a:r>
              <a:rPr sz="800" u="sng" spc="-10" dirty="0" smtClean="0">
                <a:solidFill>
                  <a:srgbClr val="009999"/>
                </a:solidFill>
                <a:latin typeface="Calibri"/>
                <a:cs typeface="Calibri"/>
                <a:hlinkClick r:id="rId10"/>
              </a:rPr>
              <a:t>t</a:t>
            </a:r>
            <a:r>
              <a:rPr sz="800" u="sng" spc="0" dirty="0" smtClean="0">
                <a:solidFill>
                  <a:srgbClr val="009999"/>
                </a:solidFill>
                <a:latin typeface="Calibri"/>
                <a:cs typeface="Calibri"/>
                <a:hlinkClick r:id="rId10"/>
              </a:rPr>
              <a:t>/2011</a:t>
            </a:r>
            <a:r>
              <a:rPr sz="800" u="sng" spc="-5" dirty="0" smtClean="0">
                <a:solidFill>
                  <a:srgbClr val="009999"/>
                </a:solidFill>
                <a:latin typeface="Calibri"/>
                <a:cs typeface="Calibri"/>
                <a:hlinkClick r:id="rId10"/>
              </a:rPr>
              <a:t>i</a:t>
            </a:r>
            <a:r>
              <a:rPr sz="800" u="sng" spc="0" dirty="0" smtClean="0">
                <a:solidFill>
                  <a:srgbClr val="009999"/>
                </a:solidFill>
                <a:latin typeface="Calibri"/>
                <a:cs typeface="Calibri"/>
                <a:hlinkClick r:id="rId10"/>
              </a:rPr>
              <a:t>n</a:t>
            </a:r>
            <a:r>
              <a:rPr sz="800" u="sng" spc="-10" dirty="0" smtClean="0">
                <a:solidFill>
                  <a:srgbClr val="009999"/>
                </a:solidFill>
                <a:latin typeface="Calibri"/>
                <a:cs typeface="Calibri"/>
                <a:hlinkClick r:id="rId10"/>
              </a:rPr>
              <a:t>v</a:t>
            </a:r>
            <a:r>
              <a:rPr sz="800" u="sng" spc="-5" dirty="0" smtClean="0">
                <a:solidFill>
                  <a:srgbClr val="009999"/>
                </a:solidFill>
                <a:latin typeface="Calibri"/>
                <a:cs typeface="Calibri"/>
                <a:hlinkClick r:id="rId10"/>
              </a:rPr>
              <a:t>e</a:t>
            </a:r>
            <a:r>
              <a:rPr sz="800" u="sng" spc="0" dirty="0" smtClean="0">
                <a:solidFill>
                  <a:srgbClr val="009999"/>
                </a:solidFill>
                <a:latin typeface="Calibri"/>
                <a:cs typeface="Calibri"/>
                <a:hlinkClick r:id="rId10"/>
              </a:rPr>
              <a:t>n</a:t>
            </a:r>
            <a:r>
              <a:rPr sz="800" u="sng" spc="-10" dirty="0" smtClean="0">
                <a:solidFill>
                  <a:srgbClr val="009999"/>
                </a:solidFill>
                <a:latin typeface="Calibri"/>
                <a:cs typeface="Calibri"/>
                <a:hlinkClick r:id="rId10"/>
              </a:rPr>
              <a:t>t</a:t>
            </a:r>
            <a:r>
              <a:rPr sz="800" u="sng" spc="-5" dirty="0" smtClean="0">
                <a:solidFill>
                  <a:srgbClr val="009999"/>
                </a:solidFill>
                <a:latin typeface="Calibri"/>
                <a:cs typeface="Calibri"/>
                <a:hlinkClick r:id="rId10"/>
              </a:rPr>
              <a:t>ory</a:t>
            </a:r>
            <a:r>
              <a:rPr sz="800" u="sng" spc="0" dirty="0" smtClean="0">
                <a:solidFill>
                  <a:srgbClr val="009999"/>
                </a:solidFill>
                <a:latin typeface="Calibri"/>
                <a:cs typeface="Calibri"/>
                <a:hlinkClick r:id="rId10"/>
              </a:rPr>
              <a:t>.h</a:t>
            </a:r>
            <a:r>
              <a:rPr sz="800" u="sng" spc="-10" dirty="0" smtClean="0">
                <a:solidFill>
                  <a:srgbClr val="009999"/>
                </a:solidFill>
                <a:latin typeface="Calibri"/>
                <a:cs typeface="Calibri"/>
                <a:hlinkClick r:id="rId10"/>
              </a:rPr>
              <a:t>t</a:t>
            </a:r>
            <a:r>
              <a:rPr sz="800" u="sng" spc="5" dirty="0" smtClean="0">
                <a:solidFill>
                  <a:srgbClr val="009999"/>
                </a:solidFill>
                <a:latin typeface="Calibri"/>
                <a:cs typeface="Calibri"/>
                <a:hlinkClick r:id="rId10"/>
              </a:rPr>
              <a:t>m</a:t>
            </a:r>
            <a:r>
              <a:rPr sz="800" spc="0" dirty="0" smtClean="0">
                <a:solidFill>
                  <a:srgbClr val="009999"/>
                </a:solidFill>
                <a:latin typeface="Calibri"/>
                <a:cs typeface="Calibri"/>
                <a:hlinkClick r:id="rId10"/>
              </a:rPr>
              <a:t>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25209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000" spc="-25" dirty="0" smtClean="0">
                <a:latin typeface="Calibri"/>
                <a:cs typeface="Calibri"/>
              </a:rPr>
              <a:t>F</a:t>
            </a:r>
            <a:r>
              <a:rPr sz="2000" spc="0" dirty="0" smtClean="0">
                <a:latin typeface="Calibri"/>
                <a:cs typeface="Calibri"/>
              </a:rPr>
              <a:t>or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s in the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a</a:t>
            </a:r>
            <a:r>
              <a:rPr sz="2000" spc="0" dirty="0" smtClean="0">
                <a:latin typeface="Calibri"/>
                <a:cs typeface="Calibri"/>
              </a:rPr>
              <a:t>tmo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phe</a:t>
            </a:r>
            <a:r>
              <a:rPr sz="2000" spc="-30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f</a:t>
            </a:r>
            <a:r>
              <a:rPr sz="2000" spc="-40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om nit</a:t>
            </a:r>
            <a:r>
              <a:rPr sz="2000" spc="-40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10" dirty="0" smtClean="0">
                <a:latin typeface="Calibri"/>
                <a:cs typeface="Calibri"/>
              </a:rPr>
              <a:t>g</a:t>
            </a:r>
            <a:r>
              <a:rPr sz="2000" spc="0" dirty="0" smtClean="0">
                <a:latin typeface="Calibri"/>
                <a:cs typeface="Calibri"/>
              </a:rPr>
              <a:t>en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40" dirty="0" smtClean="0">
                <a:latin typeface="Calibri"/>
                <a:cs typeface="Calibri"/>
              </a:rPr>
              <a:t>o</a:t>
            </a:r>
            <a:r>
              <a:rPr sz="2000" spc="0" dirty="0" smtClean="0">
                <a:latin typeface="Calibri"/>
                <a:cs typeface="Calibri"/>
              </a:rPr>
              <a:t>x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des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(N</a:t>
            </a:r>
            <a:r>
              <a:rPr sz="2000" spc="-10" dirty="0" smtClean="0">
                <a:latin typeface="Calibri"/>
                <a:cs typeface="Calibri"/>
              </a:rPr>
              <a:t>O</a:t>
            </a:r>
            <a:r>
              <a:rPr sz="2000" spc="0" dirty="0" smtClean="0">
                <a:latin typeface="Calibri"/>
                <a:cs typeface="Calibri"/>
              </a:rPr>
              <a:t>x)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and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30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ol</a:t>
            </a:r>
            <a:r>
              <a:rPr sz="2000" spc="-30" dirty="0" smtClean="0">
                <a:latin typeface="Calibri"/>
                <a:cs typeface="Calibri"/>
              </a:rPr>
              <a:t>a</a:t>
            </a:r>
            <a:r>
              <a:rPr sz="2000" spc="0" dirty="0" smtClean="0">
                <a:latin typeface="Calibri"/>
                <a:cs typeface="Calibri"/>
              </a:rPr>
              <a:t>ti</a:t>
            </a:r>
            <a:r>
              <a:rPr sz="2000" spc="-10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e o</a:t>
            </a:r>
            <a:r>
              <a:rPr sz="2000" spc="-30" dirty="0" smtClean="0">
                <a:latin typeface="Calibri"/>
                <a:cs typeface="Calibri"/>
              </a:rPr>
              <a:t>r</a:t>
            </a:r>
            <a:r>
              <a:rPr sz="2000" spc="-35" dirty="0" smtClean="0">
                <a:latin typeface="Calibri"/>
                <a:cs typeface="Calibri"/>
              </a:rPr>
              <a:t>g</a:t>
            </a:r>
            <a:r>
              <a:rPr sz="2000" spc="0" dirty="0" smtClean="0">
                <a:latin typeface="Calibri"/>
                <a:cs typeface="Calibri"/>
              </a:rPr>
              <a:t>anic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pounds</a:t>
            </a:r>
            <a:r>
              <a:rPr sz="2000" spc="-4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(</a:t>
            </a:r>
            <a:r>
              <a:rPr sz="2000" spc="-20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OCs)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1"/>
              </a:spcBef>
              <a:buFont typeface="Arial"/>
              <a:buChar char="•"/>
            </a:pPr>
            <a:endParaRPr sz="600"/>
          </a:p>
          <a:p>
            <a:pPr marL="299085" marR="47561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000" dirty="0" smtClean="0">
                <a:latin typeface="Calibri"/>
                <a:cs typeface="Calibri"/>
              </a:rPr>
              <a:t>Mo</a:t>
            </a:r>
            <a:r>
              <a:rPr sz="2000" spc="-3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t co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mon</a:t>
            </a:r>
            <a:r>
              <a:rPr sz="2000" spc="-10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y</a:t>
            </a:r>
            <a:r>
              <a:rPr sz="2000" spc="-3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5" dirty="0" smtClean="0">
                <a:latin typeface="Calibri"/>
                <a:cs typeface="Calibri"/>
              </a:rPr>
              <a:t>l</a:t>
            </a:r>
            <a:r>
              <a:rPr sz="2000" spc="-15" dirty="0" smtClean="0">
                <a:latin typeface="Calibri"/>
                <a:cs typeface="Calibri"/>
              </a:rPr>
              <a:t>e</a:t>
            </a:r>
            <a:r>
              <a:rPr sz="2000" spc="-30" dirty="0" smtClean="0">
                <a:latin typeface="Calibri"/>
                <a:cs typeface="Calibri"/>
              </a:rPr>
              <a:t>v</a:t>
            </a:r>
            <a:r>
              <a:rPr sz="2000" spc="-25" dirty="0" smtClean="0">
                <a:latin typeface="Calibri"/>
                <a:cs typeface="Calibri"/>
              </a:rPr>
              <a:t>at</a:t>
            </a:r>
            <a:r>
              <a:rPr sz="2000" spc="0" dirty="0" smtClean="0">
                <a:latin typeface="Calibri"/>
                <a:cs typeface="Calibri"/>
              </a:rPr>
              <a:t>ed</a:t>
            </a:r>
            <a:r>
              <a:rPr sz="2000" spc="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in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the </a:t>
            </a:r>
            <a:r>
              <a:rPr sz="2000" spc="-30" dirty="0" smtClean="0">
                <a:latin typeface="Calibri"/>
                <a:cs typeface="Calibri"/>
              </a:rPr>
              <a:t>w</a:t>
            </a:r>
            <a:r>
              <a:rPr sz="2000" spc="0" dirty="0" smtClean="0">
                <a:latin typeface="Calibri"/>
                <a:cs typeface="Calibri"/>
              </a:rPr>
              <a:t>arm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sum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er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mo</a:t>
            </a:r>
            <a:r>
              <a:rPr sz="2000" spc="-30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ths.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600"/>
              </a:lnSpc>
              <a:buFont typeface="Arial"/>
              <a:buChar char="•"/>
            </a:pPr>
            <a:endParaRPr sz="600"/>
          </a:p>
          <a:p>
            <a:pPr marL="299085" marR="1270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000" dirty="0" smtClean="0">
                <a:latin typeface="Calibri"/>
                <a:cs typeface="Calibri"/>
              </a:rPr>
              <a:t>But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in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parts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of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the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20" dirty="0" smtClean="0">
                <a:latin typeface="Calibri"/>
                <a:cs typeface="Calibri"/>
              </a:rPr>
              <a:t>w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30" dirty="0" smtClean="0">
                <a:latin typeface="Calibri"/>
                <a:cs typeface="Calibri"/>
              </a:rPr>
              <a:t>s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ern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-40" dirty="0" smtClean="0">
                <a:latin typeface="Calibri"/>
                <a:cs typeface="Calibri"/>
              </a:rPr>
              <a:t>U</a:t>
            </a:r>
            <a:r>
              <a:rPr sz="2000" spc="0" dirty="0" smtClean="0">
                <a:latin typeface="Calibri"/>
                <a:cs typeface="Calibri"/>
              </a:rPr>
              <a:t>.S.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w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th high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</a:t>
            </a:r>
            <a:r>
              <a:rPr sz="2000" spc="-10" dirty="0" smtClean="0">
                <a:latin typeface="Calibri"/>
                <a:cs typeface="Calibri"/>
              </a:rPr>
              <a:t>oc</a:t>
            </a:r>
            <a:r>
              <a:rPr sz="2000" spc="0" dirty="0" smtClean="0">
                <a:latin typeface="Calibri"/>
                <a:cs typeface="Calibri"/>
              </a:rPr>
              <a:t>al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OC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and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N</a:t>
            </a:r>
            <a:r>
              <a:rPr sz="2000" spc="-15" dirty="0" smtClean="0">
                <a:latin typeface="Calibri"/>
                <a:cs typeface="Calibri"/>
              </a:rPr>
              <a:t>O</a:t>
            </a:r>
            <a:r>
              <a:rPr sz="2000" spc="0" dirty="0" smtClean="0">
                <a:latin typeface="Calibri"/>
                <a:cs typeface="Calibri"/>
              </a:rPr>
              <a:t>x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s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ons, </a:t>
            </a:r>
            <a:r>
              <a:rPr sz="2000" spc="-25" dirty="0" smtClean="0">
                <a:latin typeface="Calibri"/>
                <a:cs typeface="Calibri"/>
              </a:rPr>
              <a:t>o</a:t>
            </a:r>
            <a:r>
              <a:rPr sz="2000" spc="-50" dirty="0" smtClean="0">
                <a:latin typeface="Calibri"/>
                <a:cs typeface="Calibri"/>
              </a:rPr>
              <a:t>z</a:t>
            </a:r>
            <a:r>
              <a:rPr sz="2000" spc="0" dirty="0" smtClean="0">
                <a:latin typeface="Calibri"/>
                <a:cs typeface="Calibri"/>
              </a:rPr>
              <a:t>one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has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35" dirty="0" smtClean="0">
                <a:latin typeface="Calibri"/>
                <a:cs typeface="Calibri"/>
              </a:rPr>
              <a:t>f</a:t>
            </a:r>
            <a:r>
              <a:rPr sz="2000" spc="0" dirty="0" smtClean="0">
                <a:latin typeface="Calibri"/>
                <a:cs typeface="Calibri"/>
              </a:rPr>
              <a:t>or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ed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when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the</a:t>
            </a:r>
            <a:r>
              <a:rPr sz="2000" spc="-2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 is sn</a:t>
            </a:r>
            <a:r>
              <a:rPr sz="2000" spc="-15" dirty="0" smtClean="0">
                <a:latin typeface="Calibri"/>
                <a:cs typeface="Calibri"/>
              </a:rPr>
              <a:t>o</a:t>
            </a:r>
            <a:r>
              <a:rPr sz="2000" spc="0" dirty="0" smtClean="0">
                <a:latin typeface="Calibri"/>
                <a:cs typeface="Calibri"/>
              </a:rPr>
              <a:t>w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on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the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g</a:t>
            </a:r>
            <a:r>
              <a:rPr sz="2000" spc="-3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ound.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600"/>
              </a:lnSpc>
              <a:buFont typeface="Arial"/>
              <a:buChar char="•"/>
            </a:pPr>
            <a:endParaRPr sz="600"/>
          </a:p>
          <a:p>
            <a:pPr marL="299085" marR="7620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000" dirty="0" smtClean="0">
                <a:latin typeface="Calibri"/>
                <a:cs typeface="Calibri"/>
              </a:rPr>
              <a:t>Not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ju</a:t>
            </a:r>
            <a:r>
              <a:rPr sz="2000" spc="-25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 </a:t>
            </a:r>
            <a:r>
              <a:rPr sz="2000" spc="5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ity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pol</a:t>
            </a:r>
            <a:r>
              <a:rPr sz="2000" spc="-10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u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25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t: </a:t>
            </a:r>
            <a:r>
              <a:rPr sz="2000" spc="-35" dirty="0" smtClean="0">
                <a:latin typeface="Calibri"/>
                <a:cs typeface="Calibri"/>
              </a:rPr>
              <a:t>o</a:t>
            </a:r>
            <a:r>
              <a:rPr sz="2000" spc="-50" dirty="0" smtClean="0">
                <a:latin typeface="Calibri"/>
                <a:cs typeface="Calibri"/>
              </a:rPr>
              <a:t>z</a:t>
            </a:r>
            <a:r>
              <a:rPr sz="2000" spc="0" dirty="0" smtClean="0">
                <a:latin typeface="Calibri"/>
                <a:cs typeface="Calibri"/>
              </a:rPr>
              <a:t>one,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and the </a:t>
            </a:r>
            <a:r>
              <a:rPr sz="2000" spc="5" dirty="0" smtClean="0">
                <a:latin typeface="Calibri"/>
                <a:cs typeface="Calibri"/>
              </a:rPr>
              <a:t>p</a:t>
            </a:r>
            <a:r>
              <a:rPr sz="2000" spc="0" dirty="0" smtClean="0">
                <a:latin typeface="Calibri"/>
                <a:cs typeface="Calibri"/>
              </a:rPr>
              <a:t>ol</a:t>
            </a:r>
            <a:r>
              <a:rPr sz="2000" spc="-10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u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25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ts th</a:t>
            </a:r>
            <a:r>
              <a:rPr sz="2000" spc="-25" dirty="0" smtClean="0">
                <a:latin typeface="Calibri"/>
                <a:cs typeface="Calibri"/>
              </a:rPr>
              <a:t>a</a:t>
            </a:r>
            <a:r>
              <a:rPr sz="2000" spc="0" dirty="0" smtClean="0">
                <a:latin typeface="Calibri"/>
                <a:cs typeface="Calibri"/>
              </a:rPr>
              <a:t>t </a:t>
            </a:r>
            <a:r>
              <a:rPr sz="2000" spc="-35" dirty="0" smtClean="0">
                <a:latin typeface="Calibri"/>
                <a:cs typeface="Calibri"/>
              </a:rPr>
              <a:t>f</a:t>
            </a:r>
            <a:r>
              <a:rPr sz="2000" spc="0" dirty="0" smtClean="0">
                <a:latin typeface="Calibri"/>
                <a:cs typeface="Calibri"/>
              </a:rPr>
              <a:t>orm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it, can t</a:t>
            </a:r>
            <a:r>
              <a:rPr sz="2000" spc="-40" dirty="0" smtClean="0">
                <a:latin typeface="Calibri"/>
                <a:cs typeface="Calibri"/>
              </a:rPr>
              <a:t>ra</a:t>
            </a:r>
            <a:r>
              <a:rPr sz="2000" spc="-30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el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long d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-30" dirty="0" smtClean="0">
                <a:latin typeface="Calibri"/>
                <a:cs typeface="Calibri"/>
              </a:rPr>
              <a:t>s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an</a:t>
            </a:r>
            <a:r>
              <a:rPr sz="2000" spc="5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es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on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the wind, l</a:t>
            </a:r>
            <a:r>
              <a:rPr sz="2000" spc="-5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ading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o high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o</a:t>
            </a:r>
            <a:r>
              <a:rPr sz="2000" spc="-50" dirty="0" smtClean="0">
                <a:latin typeface="Calibri"/>
                <a:cs typeface="Calibri"/>
              </a:rPr>
              <a:t>z</a:t>
            </a:r>
            <a:r>
              <a:rPr sz="2000" spc="0" dirty="0" smtClean="0">
                <a:latin typeface="Calibri"/>
                <a:cs typeface="Calibri"/>
              </a:rPr>
              <a:t>one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-15" dirty="0" smtClean="0">
                <a:latin typeface="Calibri"/>
                <a:cs typeface="Calibri"/>
              </a:rPr>
              <a:t>e</a:t>
            </a:r>
            <a:r>
              <a:rPr sz="2000" spc="-30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en in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ru</a:t>
            </a:r>
            <a:r>
              <a:rPr sz="2000" spc="-40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al a</a:t>
            </a:r>
            <a:r>
              <a:rPr sz="2000" spc="-30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eas.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3716" y="76200"/>
            <a:ext cx="1161287" cy="116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8643" y="322326"/>
            <a:ext cx="5356225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SIP</a:t>
            </a:r>
            <a:r>
              <a:rPr sz="2800" b="1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Deadl</a:t>
            </a:r>
            <a:r>
              <a:rPr sz="28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nes</a:t>
            </a:r>
            <a:r>
              <a:rPr sz="2800" b="1" spc="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800" b="1" spc="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Attainment</a:t>
            </a:r>
            <a:r>
              <a:rPr sz="2800" b="1" spc="4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Dates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543" y="1267205"/>
            <a:ext cx="7677784" cy="1610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7329" marR="1216660" indent="-215265">
              <a:lnSpc>
                <a:spcPct val="100000"/>
              </a:lnSpc>
              <a:buFont typeface="Arial"/>
              <a:buChar char="•"/>
              <a:tabLst>
                <a:tab pos="227329" algn="l"/>
              </a:tabLst>
            </a:pPr>
            <a:r>
              <a:rPr sz="2000" b="1" spc="0" dirty="0" smtClean="0">
                <a:latin typeface="Calibri"/>
                <a:cs typeface="Calibri"/>
              </a:rPr>
              <a:t>2</a:t>
            </a:r>
            <a:r>
              <a:rPr sz="2000" b="1" spc="5" dirty="0" smtClean="0">
                <a:latin typeface="Calibri"/>
                <a:cs typeface="Calibri"/>
              </a:rPr>
              <a:t>0</a:t>
            </a:r>
            <a:r>
              <a:rPr sz="2000" b="1" spc="0" dirty="0" smtClean="0">
                <a:latin typeface="Calibri"/>
                <a:cs typeface="Calibri"/>
              </a:rPr>
              <a:t>20</a:t>
            </a:r>
            <a:r>
              <a:rPr sz="2000" b="1" spc="-2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to</a:t>
            </a:r>
            <a:r>
              <a:rPr sz="2000" b="1" spc="-2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2</a:t>
            </a:r>
            <a:r>
              <a:rPr sz="2000" b="1" spc="5" dirty="0" smtClean="0">
                <a:latin typeface="Calibri"/>
                <a:cs typeface="Calibri"/>
              </a:rPr>
              <a:t>0</a:t>
            </a:r>
            <a:r>
              <a:rPr sz="2000" b="1" spc="0" dirty="0" smtClean="0">
                <a:latin typeface="Calibri"/>
                <a:cs typeface="Calibri"/>
              </a:rPr>
              <a:t>2</a:t>
            </a:r>
            <a:r>
              <a:rPr sz="2000" b="1" spc="5" dirty="0" smtClean="0">
                <a:latin typeface="Calibri"/>
                <a:cs typeface="Calibri"/>
              </a:rPr>
              <a:t>1</a:t>
            </a:r>
            <a:r>
              <a:rPr sz="2000" b="1" spc="0" dirty="0" smtClean="0">
                <a:latin typeface="Calibri"/>
                <a:cs typeface="Calibri"/>
              </a:rPr>
              <a:t>:</a:t>
            </a:r>
            <a:r>
              <a:rPr sz="2000" b="1" spc="-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Attainment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plans and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demonstrat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ons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due for no</a:t>
            </a:r>
            <a:r>
              <a:rPr sz="2000" spc="5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attainm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nt a</a:t>
            </a:r>
            <a:r>
              <a:rPr sz="2000" spc="-10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eas</a:t>
            </a:r>
            <a:r>
              <a:rPr sz="2000" spc="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clas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if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ed</a:t>
            </a:r>
            <a:r>
              <a:rPr sz="2000" spc="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as “Mo</a:t>
            </a:r>
            <a:r>
              <a:rPr sz="2000" spc="5" dirty="0" smtClean="0">
                <a:latin typeface="Calibri"/>
                <a:cs typeface="Calibri"/>
              </a:rPr>
              <a:t>d</a:t>
            </a:r>
            <a:r>
              <a:rPr sz="2000" spc="0" dirty="0" smtClean="0">
                <a:latin typeface="Calibri"/>
                <a:cs typeface="Calibri"/>
              </a:rPr>
              <a:t>erat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”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and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abov</a:t>
            </a:r>
            <a:r>
              <a:rPr sz="2000" spc="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27329" marR="12700" indent="-215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27329" algn="l"/>
              </a:tabLst>
            </a:pPr>
            <a:r>
              <a:rPr sz="2000" b="1" spc="0" dirty="0" smtClean="0">
                <a:latin typeface="Calibri"/>
                <a:cs typeface="Calibri"/>
              </a:rPr>
              <a:t>2</a:t>
            </a:r>
            <a:r>
              <a:rPr sz="2000" b="1" spc="5" dirty="0" smtClean="0">
                <a:latin typeface="Calibri"/>
                <a:cs typeface="Calibri"/>
              </a:rPr>
              <a:t>0</a:t>
            </a:r>
            <a:r>
              <a:rPr sz="2000" b="1" spc="0" dirty="0" smtClean="0">
                <a:latin typeface="Calibri"/>
                <a:cs typeface="Calibri"/>
              </a:rPr>
              <a:t>20</a:t>
            </a:r>
            <a:r>
              <a:rPr sz="2000" b="1" spc="-2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to</a:t>
            </a:r>
            <a:r>
              <a:rPr sz="2000" b="1" spc="-2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2</a:t>
            </a:r>
            <a:r>
              <a:rPr sz="2000" b="1" spc="5" dirty="0" smtClean="0">
                <a:latin typeface="Calibri"/>
                <a:cs typeface="Calibri"/>
              </a:rPr>
              <a:t>0</a:t>
            </a:r>
            <a:r>
              <a:rPr sz="2000" b="1" spc="0" dirty="0" smtClean="0">
                <a:latin typeface="Calibri"/>
                <a:cs typeface="Calibri"/>
              </a:rPr>
              <a:t>3</a:t>
            </a:r>
            <a:r>
              <a:rPr sz="2000" b="1" spc="15" dirty="0" smtClean="0">
                <a:latin typeface="Calibri"/>
                <a:cs typeface="Calibri"/>
              </a:rPr>
              <a:t>7</a:t>
            </a:r>
            <a:r>
              <a:rPr sz="2000" spc="0" dirty="0" smtClean="0">
                <a:latin typeface="Calibri"/>
                <a:cs typeface="Calibri"/>
              </a:rPr>
              <a:t>:</a:t>
            </a:r>
            <a:r>
              <a:rPr sz="2000" spc="-3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Nonattain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ent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areas</a:t>
            </a:r>
            <a:r>
              <a:rPr sz="2000" spc="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are r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qui</a:t>
            </a:r>
            <a:r>
              <a:rPr sz="2000" spc="-10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ed to 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eet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the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pri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ary (</a:t>
            </a:r>
            <a:r>
              <a:rPr sz="2000" spc="5" dirty="0" smtClean="0">
                <a:latin typeface="Calibri"/>
                <a:cs typeface="Calibri"/>
              </a:rPr>
              <a:t>h</a:t>
            </a:r>
            <a:r>
              <a:rPr sz="2000" spc="0" dirty="0" smtClean="0">
                <a:latin typeface="Calibri"/>
                <a:cs typeface="Calibri"/>
              </a:rPr>
              <a:t>ea</a:t>
            </a:r>
            <a:r>
              <a:rPr sz="2000" spc="-10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th)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stan</a:t>
            </a:r>
            <a:r>
              <a:rPr sz="2000" spc="5" dirty="0" smtClean="0">
                <a:latin typeface="Calibri"/>
                <a:cs typeface="Calibri"/>
              </a:rPr>
              <a:t>d</a:t>
            </a:r>
            <a:r>
              <a:rPr sz="2000" spc="0" dirty="0" smtClean="0">
                <a:latin typeface="Calibri"/>
                <a:cs typeface="Calibri"/>
              </a:rPr>
              <a:t>ard, </a:t>
            </a:r>
            <a:r>
              <a:rPr sz="2000" spc="-10" dirty="0" smtClean="0">
                <a:latin typeface="Calibri"/>
                <a:cs typeface="Calibri"/>
              </a:rPr>
              <a:t>w</a:t>
            </a:r>
            <a:r>
              <a:rPr sz="2000" spc="0" dirty="0" smtClean="0">
                <a:latin typeface="Calibri"/>
                <a:cs typeface="Calibri"/>
              </a:rPr>
              <a:t>ith deadl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nes de</a:t>
            </a:r>
            <a:r>
              <a:rPr sz="2000" spc="5" dirty="0" smtClean="0">
                <a:latin typeface="Calibri"/>
                <a:cs typeface="Calibri"/>
              </a:rPr>
              <a:t>p</a:t>
            </a:r>
            <a:r>
              <a:rPr sz="2000" spc="0" dirty="0" smtClean="0">
                <a:latin typeface="Calibri"/>
                <a:cs typeface="Calibri"/>
              </a:rPr>
              <a:t>ending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on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the sev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r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ty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of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an a</a:t>
            </a:r>
            <a:r>
              <a:rPr sz="2000" spc="-10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ea’s ozone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proble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32636" y="3807459"/>
            <a:ext cx="3048000" cy="370839"/>
          </a:xfrm>
          <a:custGeom>
            <a:avLst/>
            <a:gdLst/>
            <a:ahLst/>
            <a:cxnLst/>
            <a:rect l="l" t="t" r="r" b="b"/>
            <a:pathLst>
              <a:path w="3048000" h="370839">
                <a:moveTo>
                  <a:pt x="0" y="370839"/>
                </a:moveTo>
                <a:lnTo>
                  <a:pt x="3048000" y="370839"/>
                </a:lnTo>
                <a:lnTo>
                  <a:pt x="30480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0635" y="3807459"/>
            <a:ext cx="3048000" cy="370839"/>
          </a:xfrm>
          <a:custGeom>
            <a:avLst/>
            <a:gdLst/>
            <a:ahLst/>
            <a:cxnLst/>
            <a:rect l="l" t="t" r="r" b="b"/>
            <a:pathLst>
              <a:path w="3048000" h="370839">
                <a:moveTo>
                  <a:pt x="0" y="370839"/>
                </a:moveTo>
                <a:lnTo>
                  <a:pt x="3048000" y="370839"/>
                </a:lnTo>
                <a:lnTo>
                  <a:pt x="30480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2636" y="4549140"/>
            <a:ext cx="3048000" cy="370839"/>
          </a:xfrm>
          <a:custGeom>
            <a:avLst/>
            <a:gdLst/>
            <a:ahLst/>
            <a:cxnLst/>
            <a:rect l="l" t="t" r="r" b="b"/>
            <a:pathLst>
              <a:path w="3048000" h="370839">
                <a:moveTo>
                  <a:pt x="0" y="370839"/>
                </a:moveTo>
                <a:lnTo>
                  <a:pt x="3048000" y="370839"/>
                </a:lnTo>
                <a:lnTo>
                  <a:pt x="30480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80635" y="4549140"/>
            <a:ext cx="3048000" cy="370839"/>
          </a:xfrm>
          <a:custGeom>
            <a:avLst/>
            <a:gdLst/>
            <a:ahLst/>
            <a:cxnLst/>
            <a:rect l="l" t="t" r="r" b="b"/>
            <a:pathLst>
              <a:path w="3048000" h="370839">
                <a:moveTo>
                  <a:pt x="0" y="370839"/>
                </a:moveTo>
                <a:lnTo>
                  <a:pt x="3048000" y="370839"/>
                </a:lnTo>
                <a:lnTo>
                  <a:pt x="30480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2636" y="5290820"/>
            <a:ext cx="3048000" cy="370840"/>
          </a:xfrm>
          <a:custGeom>
            <a:avLst/>
            <a:gdLst/>
            <a:ahLst/>
            <a:cxnLst/>
            <a:rect l="l" t="t" r="r" b="b"/>
            <a:pathLst>
              <a:path w="3048000" h="370839">
                <a:moveTo>
                  <a:pt x="0" y="370839"/>
                </a:moveTo>
                <a:lnTo>
                  <a:pt x="3048000" y="370839"/>
                </a:lnTo>
                <a:lnTo>
                  <a:pt x="30480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80635" y="5290820"/>
            <a:ext cx="3048000" cy="370840"/>
          </a:xfrm>
          <a:custGeom>
            <a:avLst/>
            <a:gdLst/>
            <a:ahLst/>
            <a:cxnLst/>
            <a:rect l="l" t="t" r="r" b="b"/>
            <a:pathLst>
              <a:path w="3048000" h="370839">
                <a:moveTo>
                  <a:pt x="0" y="370839"/>
                </a:moveTo>
                <a:lnTo>
                  <a:pt x="3048000" y="370839"/>
                </a:lnTo>
                <a:lnTo>
                  <a:pt x="30480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50" dirty="0" smtClean="0">
                <a:latin typeface="Arial"/>
                <a:cs typeface="Arial"/>
              </a:rPr>
              <a:t>30</a:t>
            </a:fld>
            <a:endParaRPr sz="105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532636" y="3065779"/>
          <a:ext cx="6095999" cy="3114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5206"/>
                <a:gridCol w="3920793"/>
              </a:tblGrid>
              <a:tr h="383540">
                <a:tc gridSpan="2">
                  <a:txBody>
                    <a:bodyPr/>
                    <a:lstStyle/>
                    <a:p>
                      <a:pPr marL="1488440">
                        <a:lnSpc>
                          <a:spcPct val="100000"/>
                        </a:lnSpc>
                      </a:pPr>
                      <a:r>
                        <a:rPr sz="1350" b="1" spc="-6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35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ttain</a:t>
                      </a:r>
                      <a:r>
                        <a:rPr sz="1350" b="1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35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ent</a:t>
                      </a:r>
                      <a:r>
                        <a:rPr sz="1350" b="1" spc="2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35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chedule</a:t>
                      </a:r>
                      <a:r>
                        <a:rPr sz="1350" b="1" spc="-3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sz="135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350" b="1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35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assifica</a:t>
                      </a:r>
                      <a:r>
                        <a:rPr sz="1350" b="1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</a:t>
                      </a:r>
                      <a:r>
                        <a:rPr sz="135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0467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81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50" b="1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350" b="1" spc="-1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350" b="1" spc="0" dirty="0" smtClean="0">
                          <a:latin typeface="Arial"/>
                          <a:cs typeface="Arial"/>
                        </a:rPr>
                        <a:t>assifica</a:t>
                      </a:r>
                      <a:r>
                        <a:rPr sz="1350" b="1" spc="-10" dirty="0" smtClean="0">
                          <a:latin typeface="Arial"/>
                          <a:cs typeface="Arial"/>
                        </a:rPr>
                        <a:t>ti</a:t>
                      </a:r>
                      <a:r>
                        <a:rPr sz="1350" b="1" spc="0" dirty="0" smtClean="0">
                          <a:latin typeface="Arial"/>
                          <a:cs typeface="Arial"/>
                        </a:rPr>
                        <a:t>on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5400">
                      <a:solidFill>
                        <a:srgbClr val="FFFFFF"/>
                      </a:solidFill>
                      <a:prstDash val="solid"/>
                    </a:lnT>
                    <a:solidFill>
                      <a:srgbClr val="DEEADF"/>
                    </a:solidFill>
                  </a:tcPr>
                </a:tc>
                <a:tc>
                  <a:txBody>
                    <a:bodyPr/>
                    <a:lstStyle/>
                    <a:p>
                      <a:pPr marL="964565">
                        <a:lnSpc>
                          <a:spcPct val="100000"/>
                        </a:lnSpc>
                      </a:pPr>
                      <a:r>
                        <a:rPr sz="1350" b="1" spc="-5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350" b="1" spc="0" dirty="0" smtClean="0">
                          <a:latin typeface="Arial"/>
                          <a:cs typeface="Arial"/>
                        </a:rPr>
                        <a:t>chedule</a:t>
                      </a:r>
                      <a:r>
                        <a:rPr sz="1350" b="1" spc="-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 spc="0" dirty="0" smtClean="0">
                          <a:latin typeface="Arial"/>
                          <a:cs typeface="Arial"/>
                        </a:rPr>
                        <a:t>to</a:t>
                      </a:r>
                      <a:r>
                        <a:rPr sz="1350" b="1" spc="-5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 spc="-6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350" b="1" spc="0" dirty="0" smtClean="0">
                          <a:latin typeface="Arial"/>
                          <a:cs typeface="Arial"/>
                        </a:rPr>
                        <a:t>ttain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5400">
                      <a:solidFill>
                        <a:srgbClr val="FFFFFF"/>
                      </a:solidFill>
                      <a:prstDash val="solid"/>
                    </a:lnT>
                    <a:solidFill>
                      <a:srgbClr val="DEEADF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50" spc="-1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350" spc="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350" spc="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350" spc="0" dirty="0" smtClean="0">
                          <a:latin typeface="Arial"/>
                          <a:cs typeface="Arial"/>
                        </a:rPr>
                        <a:t>ginal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64565">
                        <a:lnSpc>
                          <a:spcPct val="100000"/>
                        </a:lnSpc>
                      </a:pPr>
                      <a:r>
                        <a:rPr sz="1350" dirty="0" smtClean="0">
                          <a:latin typeface="Arial"/>
                          <a:cs typeface="Arial"/>
                        </a:rPr>
                        <a:t>3 </a:t>
                      </a:r>
                      <a:r>
                        <a:rPr sz="1350" spc="-25" dirty="0" smtClean="0">
                          <a:latin typeface="Arial"/>
                          <a:cs typeface="Arial"/>
                        </a:rPr>
                        <a:t>y</a:t>
                      </a:r>
                      <a:r>
                        <a:rPr sz="1350" spc="0" dirty="0" smtClean="0">
                          <a:latin typeface="Arial"/>
                          <a:cs typeface="Arial"/>
                        </a:rPr>
                        <a:t>ears</a:t>
                      </a:r>
                      <a:r>
                        <a:rPr sz="1350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0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350" spc="0" dirty="0" smtClean="0">
                          <a:latin typeface="Arial"/>
                          <a:cs typeface="Arial"/>
                        </a:rPr>
                        <a:t>rom</a:t>
                      </a:r>
                      <a:r>
                        <a:rPr sz="135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0" dirty="0" smtClean="0">
                          <a:latin typeface="Arial"/>
                          <a:cs typeface="Arial"/>
                        </a:rPr>
                        <a:t>da</a:t>
                      </a:r>
                      <a:r>
                        <a:rPr sz="1350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35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350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0" dirty="0" smtClean="0">
                          <a:latin typeface="Arial"/>
                          <a:cs typeface="Arial"/>
                        </a:rPr>
                        <a:t>of</a:t>
                      </a:r>
                      <a:r>
                        <a:rPr sz="135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0" dirty="0" smtClean="0">
                          <a:latin typeface="Arial"/>
                          <a:cs typeface="Arial"/>
                        </a:rPr>
                        <a:t>designa</a:t>
                      </a:r>
                      <a:r>
                        <a:rPr sz="1350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350" spc="0" dirty="0" smtClean="0">
                          <a:latin typeface="Arial"/>
                          <a:cs typeface="Arial"/>
                        </a:rPr>
                        <a:t>ion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50" spc="-1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350" spc="0" dirty="0" smtClean="0">
                          <a:latin typeface="Arial"/>
                          <a:cs typeface="Arial"/>
                        </a:rPr>
                        <a:t>odera</a:t>
                      </a:r>
                      <a:r>
                        <a:rPr sz="1350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350" spc="0" dirty="0" smtClean="0">
                          <a:latin typeface="Arial"/>
                          <a:cs typeface="Arial"/>
                        </a:rPr>
                        <a:t>e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EEADF"/>
                    </a:solidFill>
                  </a:tcPr>
                </a:tc>
                <a:tc>
                  <a:txBody>
                    <a:bodyPr/>
                    <a:lstStyle/>
                    <a:p>
                      <a:pPr marL="964565">
                        <a:lnSpc>
                          <a:spcPct val="100000"/>
                        </a:lnSpc>
                      </a:pPr>
                      <a:r>
                        <a:rPr sz="1350" dirty="0" smtClean="0">
                          <a:latin typeface="Arial"/>
                          <a:cs typeface="Arial"/>
                        </a:rPr>
                        <a:t>6</a:t>
                      </a:r>
                      <a:r>
                        <a:rPr sz="135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20" dirty="0" smtClean="0">
                          <a:latin typeface="Arial"/>
                          <a:cs typeface="Arial"/>
                        </a:rPr>
                        <a:t>y</a:t>
                      </a:r>
                      <a:r>
                        <a:rPr sz="1350" spc="0" dirty="0" smtClean="0">
                          <a:latin typeface="Arial"/>
                          <a:cs typeface="Arial"/>
                        </a:rPr>
                        <a:t>ears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EEAD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50" dirty="0" smtClean="0">
                          <a:latin typeface="Arial"/>
                          <a:cs typeface="Arial"/>
                        </a:rPr>
                        <a:t>Serious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64565">
                        <a:lnSpc>
                          <a:spcPct val="100000"/>
                        </a:lnSpc>
                      </a:pPr>
                      <a:r>
                        <a:rPr sz="1350" dirty="0" smtClean="0">
                          <a:latin typeface="Arial"/>
                          <a:cs typeface="Arial"/>
                        </a:rPr>
                        <a:t>9 </a:t>
                      </a:r>
                      <a:r>
                        <a:rPr sz="1350" spc="-25" dirty="0" smtClean="0">
                          <a:latin typeface="Arial"/>
                          <a:cs typeface="Arial"/>
                        </a:rPr>
                        <a:t>y</a:t>
                      </a:r>
                      <a:r>
                        <a:rPr sz="1350" spc="0" dirty="0" smtClean="0">
                          <a:latin typeface="Arial"/>
                          <a:cs typeface="Arial"/>
                        </a:rPr>
                        <a:t>ears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50" dirty="0" smtClean="0">
                          <a:latin typeface="Arial"/>
                          <a:cs typeface="Arial"/>
                        </a:rPr>
                        <a:t>Se</a:t>
                      </a:r>
                      <a:r>
                        <a:rPr sz="1350" spc="-20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135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350" spc="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350" spc="0" dirty="0" smtClean="0">
                          <a:latin typeface="Arial"/>
                          <a:cs typeface="Arial"/>
                        </a:rPr>
                        <a:t>e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EEADF"/>
                    </a:solidFill>
                  </a:tcPr>
                </a:tc>
                <a:tc>
                  <a:txBody>
                    <a:bodyPr/>
                    <a:lstStyle/>
                    <a:p>
                      <a:pPr marL="964565">
                        <a:lnSpc>
                          <a:spcPct val="100000"/>
                        </a:lnSpc>
                      </a:pPr>
                      <a:r>
                        <a:rPr sz="1350" dirty="0" smtClean="0">
                          <a:latin typeface="Arial"/>
                          <a:cs typeface="Arial"/>
                        </a:rPr>
                        <a:t>15</a:t>
                      </a:r>
                      <a:r>
                        <a:rPr sz="1350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350" spc="0" dirty="0" smtClean="0">
                          <a:latin typeface="Arial"/>
                          <a:cs typeface="Arial"/>
                        </a:rPr>
                        <a:t>o 17</a:t>
                      </a:r>
                      <a:r>
                        <a:rPr sz="1350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20" dirty="0" smtClean="0">
                          <a:latin typeface="Arial"/>
                          <a:cs typeface="Arial"/>
                        </a:rPr>
                        <a:t>y</a:t>
                      </a:r>
                      <a:r>
                        <a:rPr sz="1350" spc="0" dirty="0" smtClean="0">
                          <a:latin typeface="Arial"/>
                          <a:cs typeface="Arial"/>
                        </a:rPr>
                        <a:t>ears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EEAD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5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350" spc="-25" dirty="0" smtClean="0">
                          <a:latin typeface="Arial"/>
                          <a:cs typeface="Arial"/>
                        </a:rPr>
                        <a:t>x</a:t>
                      </a:r>
                      <a:r>
                        <a:rPr sz="1350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350" spc="0" dirty="0" smtClean="0">
                          <a:latin typeface="Arial"/>
                          <a:cs typeface="Arial"/>
                        </a:rPr>
                        <a:t>reme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64565">
                        <a:lnSpc>
                          <a:spcPct val="100000"/>
                        </a:lnSpc>
                      </a:pPr>
                      <a:r>
                        <a:rPr sz="1350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sz="1350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20" dirty="0" smtClean="0">
                          <a:latin typeface="Arial"/>
                          <a:cs typeface="Arial"/>
                        </a:rPr>
                        <a:t>y</a:t>
                      </a:r>
                      <a:r>
                        <a:rPr sz="1350" spc="0" dirty="0" smtClean="0">
                          <a:latin typeface="Arial"/>
                          <a:cs typeface="Arial"/>
                        </a:rPr>
                        <a:t>ears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518159">
                <a:tc gridSpan="2"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Arial Narrow"/>
                          <a:cs typeface="Arial Narrow"/>
                        </a:rPr>
                        <a:t>*Ar</a:t>
                      </a:r>
                      <a:r>
                        <a:rPr sz="1400" spc="-10" dirty="0" smtClean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400" spc="-5" dirty="0" smtClean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1400" spc="15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must </a:t>
                      </a:r>
                      <a:r>
                        <a:rPr sz="1400" spc="-5" dirty="0" smtClean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400" spc="5" dirty="0" smtClean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400" spc="-5" dirty="0" smtClean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in</a:t>
                      </a:r>
                      <a:r>
                        <a:rPr sz="1400" spc="-1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as</a:t>
                      </a:r>
                      <a:r>
                        <a:rPr sz="1400" spc="1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5" dirty="0" smtClean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xp</a:t>
                      </a:r>
                      <a:r>
                        <a:rPr sz="1400" spc="-10" dirty="0" smtClean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400" spc="-5" dirty="0" smtClean="0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iti</a:t>
                      </a:r>
                      <a:r>
                        <a:rPr sz="1400" spc="-10" dirty="0" smtClean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400" spc="-5" dirty="0" smtClean="0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sly as pr</a:t>
                      </a:r>
                      <a:r>
                        <a:rPr sz="1400" spc="-10" dirty="0" smtClean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ctic</a:t>
                      </a:r>
                      <a:r>
                        <a:rPr sz="1400" spc="-10" dirty="0" smtClean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l, </a:t>
                      </a:r>
                      <a:r>
                        <a:rPr sz="1400" spc="-5" dirty="0" smtClean="0">
                          <a:latin typeface="Arial Narrow"/>
                          <a:cs typeface="Arial Narrow"/>
                        </a:rPr>
                        <a:t>bu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400" spc="15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5" dirty="0" smtClean="0">
                          <a:latin typeface="Arial Narrow"/>
                          <a:cs typeface="Arial Narrow"/>
                        </a:rPr>
                        <a:t>no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400" spc="5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1400" spc="-10" dirty="0" smtClean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ter</a:t>
                      </a:r>
                      <a:r>
                        <a:rPr sz="1400" spc="15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th</a:t>
                      </a:r>
                      <a:r>
                        <a:rPr sz="1400" spc="-5" dirty="0" smtClean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1400" spc="-5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5" dirty="0" smtClean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400" spc="-5" dirty="0" smtClean="0">
                          <a:latin typeface="Arial Narrow"/>
                          <a:cs typeface="Arial Narrow"/>
                        </a:rPr>
                        <a:t>h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400" spc="1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sch</a:t>
                      </a:r>
                      <a:r>
                        <a:rPr sz="1400" spc="-10" dirty="0" smtClean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400" spc="-5" dirty="0" smtClean="0">
                          <a:latin typeface="Arial Narrow"/>
                          <a:cs typeface="Arial Narrow"/>
                        </a:rPr>
                        <a:t>du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le</a:t>
                      </a:r>
                      <a:r>
                        <a:rPr sz="1400" spc="-1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in the</a:t>
                      </a:r>
                      <a:r>
                        <a:rPr sz="1400" spc="-5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5" dirty="0" smtClean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400" spc="-5" dirty="0" smtClean="0">
                          <a:latin typeface="Arial Narrow"/>
                          <a:cs typeface="Arial Narrow"/>
                        </a:rPr>
                        <a:t>ab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1400" spc="-10" dirty="0" smtClean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.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marR="1905" algn="ctr">
                        <a:lnSpc>
                          <a:spcPct val="100000"/>
                        </a:lnSpc>
                      </a:pPr>
                      <a:r>
                        <a:rPr sz="1400" spc="-55" dirty="0" smtClean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wo</a:t>
                      </a:r>
                      <a:r>
                        <a:rPr sz="1400" spc="-15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5" dirty="0" smtClean="0">
                          <a:latin typeface="Arial Narrow"/>
                          <a:cs typeface="Arial Narrow"/>
                        </a:rPr>
                        <a:t>one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-ye</a:t>
                      </a:r>
                      <a:r>
                        <a:rPr sz="1400" spc="-10" dirty="0" smtClean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400" spc="15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5" dirty="0" smtClean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xt</a:t>
                      </a:r>
                      <a:r>
                        <a:rPr sz="1400" spc="-5" dirty="0" smtClean="0">
                          <a:latin typeface="Arial Narrow"/>
                          <a:cs typeface="Arial Narrow"/>
                        </a:rPr>
                        <a:t>en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si</a:t>
                      </a:r>
                      <a:r>
                        <a:rPr sz="1400" spc="-10" dirty="0" smtClean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400" spc="-5" dirty="0" smtClean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1400" spc="15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5" dirty="0" smtClean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re av</a:t>
                      </a:r>
                      <a:r>
                        <a:rPr sz="1400" spc="-10" dirty="0" smtClean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1400" spc="-10" dirty="0" smtClean="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1400" spc="-5" dirty="0" smtClean="0">
                          <a:latin typeface="Arial Narrow"/>
                          <a:cs typeface="Arial Narrow"/>
                        </a:rPr>
                        <a:t>ab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le</a:t>
                      </a:r>
                      <a:r>
                        <a:rPr sz="1400" spc="-1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in certa</a:t>
                      </a:r>
                      <a:r>
                        <a:rPr sz="1400" spc="-10" dirty="0" smtClean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1400" spc="1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circ</a:t>
                      </a:r>
                      <a:r>
                        <a:rPr sz="1400" spc="-10" dirty="0" smtClean="0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mst</a:t>
                      </a:r>
                      <a:r>
                        <a:rPr sz="1400" spc="-5" dirty="0" smtClean="0">
                          <a:latin typeface="Arial Narrow"/>
                          <a:cs typeface="Arial Narrow"/>
                        </a:rPr>
                        <a:t>an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ces</a:t>
                      </a:r>
                      <a:r>
                        <a:rPr sz="1400" spc="1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5" dirty="0" smtClean="0">
                          <a:latin typeface="Arial Narrow"/>
                          <a:cs typeface="Arial Narrow"/>
                        </a:rPr>
                        <a:t>ba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sed</a:t>
                      </a:r>
                      <a:r>
                        <a:rPr sz="1400" spc="-1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on</a:t>
                      </a:r>
                      <a:r>
                        <a:rPr sz="1400" spc="-5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air</a:t>
                      </a:r>
                      <a:r>
                        <a:rPr sz="1400" spc="1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5" dirty="0" smtClean="0">
                          <a:latin typeface="Arial Narrow"/>
                          <a:cs typeface="Arial Narrow"/>
                        </a:rPr>
                        <a:t>qua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1400" spc="-10" dirty="0" smtClean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400" spc="-85" dirty="0" smtClean="0">
                          <a:latin typeface="Arial Narrow"/>
                          <a:cs typeface="Arial Narrow"/>
                        </a:rPr>
                        <a:t>y</a:t>
                      </a:r>
                      <a:r>
                        <a:rPr sz="1400" spc="0" dirty="0" smtClean="0">
                          <a:latin typeface="Arial Narrow"/>
                          <a:cs typeface="Arial Narrow"/>
                        </a:rPr>
                        <a:t>.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DEEA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0326" y="2631059"/>
            <a:ext cx="2404110" cy="441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b="1" dirty="0" smtClean="0">
                <a:latin typeface="Calibri"/>
                <a:cs typeface="Calibri"/>
              </a:rPr>
              <a:t>Ozone</a:t>
            </a:r>
            <a:r>
              <a:rPr sz="2700" b="1" spc="-5" dirty="0" smtClean="0">
                <a:latin typeface="Calibri"/>
                <a:cs typeface="Calibri"/>
              </a:rPr>
              <a:t> </a:t>
            </a:r>
            <a:r>
              <a:rPr sz="2700" b="1" spc="-15" dirty="0" smtClean="0">
                <a:latin typeface="Calibri"/>
                <a:cs typeface="Calibri"/>
              </a:rPr>
              <a:t>Trans</a:t>
            </a:r>
            <a:r>
              <a:rPr sz="2700" b="1" spc="-10" dirty="0" smtClean="0">
                <a:latin typeface="Calibri"/>
                <a:cs typeface="Calibri"/>
              </a:rPr>
              <a:t>p</a:t>
            </a:r>
            <a:r>
              <a:rPr sz="2700" b="1" spc="-15" dirty="0" smtClean="0">
                <a:latin typeface="Calibri"/>
                <a:cs typeface="Calibri"/>
              </a:rPr>
              <a:t>ort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3716" y="76200"/>
            <a:ext cx="1161287" cy="116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765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FFFFFF"/>
                </a:solidFill>
                <a:latin typeface="Calibri"/>
                <a:cs typeface="Calibri"/>
              </a:rPr>
              <a:t>Oz</a:t>
            </a:r>
            <a:r>
              <a:rPr sz="2400" b="1" spc="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 Transport</a:t>
            </a:r>
            <a:r>
              <a:rPr sz="24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400" b="1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200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Stan</a:t>
            </a:r>
            <a:r>
              <a:rPr sz="2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ards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50" dirty="0" smtClean="0">
                <a:latin typeface="Arial"/>
                <a:cs typeface="Arial"/>
              </a:rPr>
              <a:t>32</a:t>
            </a:fld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3339" y="1263650"/>
            <a:ext cx="7922259" cy="5052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9875" indent="-257810">
              <a:lnSpc>
                <a:spcPct val="100000"/>
              </a:lnSpc>
              <a:buFont typeface="Calibri"/>
              <a:buChar char="•"/>
              <a:tabLst>
                <a:tab pos="269875" algn="l"/>
              </a:tabLst>
            </a:pPr>
            <a:r>
              <a:rPr sz="2400" spc="0" dirty="0" smtClean="0">
                <a:latin typeface="Calibri"/>
                <a:cs typeface="Calibri"/>
              </a:rPr>
              <a:t>Many</a:t>
            </a:r>
            <a:r>
              <a:rPr sz="2400" spc="-10" dirty="0" smtClean="0">
                <a:latin typeface="Calibri"/>
                <a:cs typeface="Calibri"/>
              </a:rPr>
              <a:t> states still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do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not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have approved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transport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SIPs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f</a:t>
            </a:r>
            <a:r>
              <a:rPr sz="2400" spc="-10" dirty="0" smtClean="0">
                <a:latin typeface="Calibri"/>
                <a:cs typeface="Calibri"/>
              </a:rPr>
              <a:t>or </a:t>
            </a:r>
            <a:r>
              <a:rPr sz="2400" spc="-15" dirty="0" smtClean="0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269875">
              <a:lnSpc>
                <a:spcPct val="100000"/>
              </a:lnSpc>
            </a:pPr>
            <a:r>
              <a:rPr sz="2400" dirty="0" smtClean="0">
                <a:latin typeface="Calibri"/>
                <a:cs typeface="Calibri"/>
              </a:rPr>
              <a:t>2</a:t>
            </a:r>
            <a:r>
              <a:rPr sz="2400" spc="-15" dirty="0" smtClean="0">
                <a:latin typeface="Calibri"/>
                <a:cs typeface="Calibri"/>
              </a:rPr>
              <a:t>0</a:t>
            </a:r>
            <a:r>
              <a:rPr sz="2400" spc="0" dirty="0" smtClean="0">
                <a:latin typeface="Calibri"/>
                <a:cs typeface="Calibri"/>
              </a:rPr>
              <a:t>08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zo</a:t>
            </a:r>
            <a:r>
              <a:rPr sz="2400" spc="-10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NAAQS.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9"/>
              </a:spcBef>
            </a:pPr>
            <a:endParaRPr sz="550"/>
          </a:p>
          <a:p>
            <a:pPr marL="269875" marR="170815" indent="-257810">
              <a:lnSpc>
                <a:spcPct val="100000"/>
              </a:lnSpc>
              <a:buFont typeface="Calibri"/>
              <a:buChar char="•"/>
              <a:tabLst>
                <a:tab pos="269875" algn="l"/>
              </a:tabLst>
            </a:pPr>
            <a:r>
              <a:rPr sz="2400" spc="0" dirty="0" smtClean="0">
                <a:latin typeface="Calibri"/>
                <a:cs typeface="Calibri"/>
              </a:rPr>
              <a:t>With </a:t>
            </a:r>
            <a:r>
              <a:rPr sz="2400" spc="-15" dirty="0" smtClean="0">
                <a:latin typeface="Calibri"/>
                <a:cs typeface="Calibri"/>
              </a:rPr>
              <a:t>the </a:t>
            </a:r>
            <a:r>
              <a:rPr sz="2400" spc="0" dirty="0" smtClean="0">
                <a:latin typeface="Calibri"/>
                <a:cs typeface="Calibri"/>
              </a:rPr>
              <a:t>Supr</a:t>
            </a:r>
            <a:r>
              <a:rPr sz="2400" spc="5" dirty="0" smtClean="0">
                <a:latin typeface="Calibri"/>
                <a:cs typeface="Calibri"/>
              </a:rPr>
              <a:t>e</a:t>
            </a:r>
            <a:r>
              <a:rPr sz="2400" spc="-20" dirty="0" smtClean="0">
                <a:latin typeface="Calibri"/>
                <a:cs typeface="Calibri"/>
              </a:rPr>
              <a:t>me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Court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ruling and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subsequent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Ci</a:t>
            </a:r>
            <a:r>
              <a:rPr sz="2400" spc="5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cuit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Court rulings </a:t>
            </a:r>
            <a:r>
              <a:rPr sz="2400" spc="-15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n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CSA</a:t>
            </a:r>
            <a:r>
              <a:rPr sz="2400" spc="-15" dirty="0" smtClean="0">
                <a:latin typeface="Calibri"/>
                <a:cs typeface="Calibri"/>
              </a:rPr>
              <a:t>PR,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EPA </a:t>
            </a:r>
            <a:r>
              <a:rPr sz="2400" spc="0" dirty="0" smtClean="0">
                <a:latin typeface="Calibri"/>
                <a:cs typeface="Calibri"/>
              </a:rPr>
              <a:t>plans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to</a:t>
            </a:r>
            <a:r>
              <a:rPr sz="2400" spc="-15" dirty="0" smtClean="0">
                <a:latin typeface="Calibri"/>
                <a:cs typeface="Calibri"/>
              </a:rPr>
              <a:t> move forwa</a:t>
            </a:r>
            <a:r>
              <a:rPr sz="2400" spc="-5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d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on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t</a:t>
            </a:r>
            <a:r>
              <a:rPr sz="2400" spc="-5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ansport using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the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CS</a:t>
            </a:r>
            <a:r>
              <a:rPr sz="2400" spc="-15" dirty="0" smtClean="0">
                <a:latin typeface="Calibri"/>
                <a:cs typeface="Calibri"/>
              </a:rPr>
              <a:t>APR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fram</a:t>
            </a:r>
            <a:r>
              <a:rPr sz="2400" spc="-5" dirty="0" smtClean="0">
                <a:latin typeface="Calibri"/>
                <a:cs typeface="Calibri"/>
              </a:rPr>
              <a:t>e</a:t>
            </a:r>
            <a:r>
              <a:rPr sz="2400" spc="-15" dirty="0" smtClean="0">
                <a:latin typeface="Calibri"/>
                <a:cs typeface="Calibri"/>
              </a:rPr>
              <a:t>work, </a:t>
            </a:r>
            <a:r>
              <a:rPr sz="2400" spc="0" dirty="0" smtClean="0">
                <a:latin typeface="Calibri"/>
                <a:cs typeface="Calibri"/>
              </a:rPr>
              <a:t>updated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for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the 20</a:t>
            </a:r>
            <a:r>
              <a:rPr sz="2400" spc="-30" dirty="0" smtClean="0">
                <a:latin typeface="Calibri"/>
                <a:cs typeface="Calibri"/>
              </a:rPr>
              <a:t>0</a:t>
            </a:r>
            <a:r>
              <a:rPr sz="2400" spc="-15" dirty="0" smtClean="0">
                <a:latin typeface="Calibri"/>
                <a:cs typeface="Calibri"/>
              </a:rPr>
              <a:t>8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NAAQ</a:t>
            </a:r>
            <a:r>
              <a:rPr sz="2400" spc="0" dirty="0" smtClean="0">
                <a:latin typeface="Calibri"/>
                <a:cs typeface="Calibri"/>
              </a:rPr>
              <a:t>S: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8"/>
              </a:spcBef>
              <a:buFont typeface="Calibri"/>
              <a:buChar char="•"/>
            </a:pPr>
            <a:endParaRPr sz="500"/>
          </a:p>
          <a:p>
            <a:pPr marL="570230" marR="12700" lvl="1" indent="-215265">
              <a:lnSpc>
                <a:spcPct val="100000"/>
              </a:lnSpc>
              <a:buFont typeface="Arial"/>
              <a:buChar char="•"/>
              <a:tabLst>
                <a:tab pos="570230" algn="l"/>
              </a:tabLst>
            </a:pPr>
            <a:r>
              <a:rPr sz="2000" spc="0" dirty="0" smtClean="0">
                <a:latin typeface="Calibri"/>
                <a:cs typeface="Calibri"/>
              </a:rPr>
              <a:t>P</a:t>
            </a:r>
            <a:r>
              <a:rPr sz="2000" spc="-10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anning to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propo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 “backstop”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FIP ru</a:t>
            </a:r>
            <a:r>
              <a:rPr sz="2000" spc="-10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e for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stat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s</a:t>
            </a:r>
            <a:r>
              <a:rPr sz="2000" spc="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in the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East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this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fa</a:t>
            </a:r>
            <a:r>
              <a:rPr sz="2000" spc="-10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l, w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th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focus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on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nea</a:t>
            </a:r>
            <a:r>
              <a:rPr sz="2000" spc="-5" dirty="0" smtClean="0">
                <a:latin typeface="Calibri"/>
                <a:cs typeface="Calibri"/>
              </a:rPr>
              <a:t>r-</a:t>
            </a:r>
            <a:r>
              <a:rPr sz="2000" spc="0" dirty="0" smtClean="0">
                <a:latin typeface="Calibri"/>
                <a:cs typeface="Calibri"/>
              </a:rPr>
              <a:t>term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EGU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m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asures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that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can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be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in place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by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2</a:t>
            </a:r>
            <a:r>
              <a:rPr sz="2000" spc="5" dirty="0" smtClean="0">
                <a:latin typeface="Calibri"/>
                <a:cs typeface="Calibri"/>
              </a:rPr>
              <a:t>0</a:t>
            </a:r>
            <a:r>
              <a:rPr sz="2000" spc="0" dirty="0" smtClean="0">
                <a:latin typeface="Calibri"/>
                <a:cs typeface="Calibri"/>
              </a:rPr>
              <a:t>17 (for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Moderate area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attainm</a:t>
            </a:r>
            <a:r>
              <a:rPr sz="2000" spc="-5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nt</a:t>
            </a:r>
            <a:r>
              <a:rPr sz="2000" spc="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deadline).</a:t>
            </a:r>
            <a:endParaRPr sz="2000">
              <a:latin typeface="Calibri"/>
              <a:cs typeface="Calibri"/>
            </a:endParaRPr>
          </a:p>
          <a:p>
            <a:pPr marL="570230" marR="340360" lvl="1" indent="-215265">
              <a:lnSpc>
                <a:spcPct val="100099"/>
              </a:lnSpc>
              <a:spcBef>
                <a:spcPts val="475"/>
              </a:spcBef>
              <a:buFont typeface="Arial"/>
              <a:buChar char="•"/>
              <a:tabLst>
                <a:tab pos="570230" algn="l"/>
              </a:tabLst>
            </a:pPr>
            <a:r>
              <a:rPr sz="2000" spc="0" dirty="0" smtClean="0">
                <a:latin typeface="Calibri"/>
                <a:cs typeface="Calibri"/>
              </a:rPr>
              <a:t>A NODA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for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2</a:t>
            </a:r>
            <a:r>
              <a:rPr sz="2000" spc="5" dirty="0" smtClean="0">
                <a:latin typeface="Calibri"/>
                <a:cs typeface="Calibri"/>
              </a:rPr>
              <a:t>0</a:t>
            </a:r>
            <a:r>
              <a:rPr sz="2000" spc="0" dirty="0" smtClean="0">
                <a:latin typeface="Calibri"/>
                <a:cs typeface="Calibri"/>
              </a:rPr>
              <a:t>11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and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2</a:t>
            </a:r>
            <a:r>
              <a:rPr sz="2000" spc="5" dirty="0" smtClean="0">
                <a:latin typeface="Calibri"/>
                <a:cs typeface="Calibri"/>
              </a:rPr>
              <a:t>0</a:t>
            </a:r>
            <a:r>
              <a:rPr sz="2000" spc="0" dirty="0" smtClean="0">
                <a:latin typeface="Calibri"/>
                <a:cs typeface="Calibri"/>
              </a:rPr>
              <a:t>17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s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ons</a:t>
            </a:r>
            <a:r>
              <a:rPr sz="2000" spc="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data a</a:t>
            </a:r>
            <a:r>
              <a:rPr sz="2000" spc="-10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ong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w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th the air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qual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ty contr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bution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mode</a:t>
            </a:r>
            <a:r>
              <a:rPr sz="2000" spc="-10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ing to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be </a:t>
            </a:r>
            <a:r>
              <a:rPr sz="2000" spc="5" dirty="0" smtClean="0">
                <a:latin typeface="Calibri"/>
                <a:cs typeface="Calibri"/>
              </a:rPr>
              <a:t>u</a:t>
            </a:r>
            <a:r>
              <a:rPr sz="2000" spc="0" dirty="0" smtClean="0">
                <a:latin typeface="Calibri"/>
                <a:cs typeface="Calibri"/>
              </a:rPr>
              <a:t>sed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in the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proposal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was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publ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shed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on July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2</a:t>
            </a:r>
            <a:r>
              <a:rPr sz="2000" spc="5" dirty="0" smtClean="0">
                <a:latin typeface="Calibri"/>
                <a:cs typeface="Calibri"/>
              </a:rPr>
              <a:t>3</a:t>
            </a:r>
            <a:r>
              <a:rPr sz="2000" spc="0" dirty="0" smtClean="0">
                <a:latin typeface="Calibri"/>
                <a:cs typeface="Calibri"/>
              </a:rPr>
              <a:t>,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2</a:t>
            </a:r>
            <a:r>
              <a:rPr sz="2000" spc="5" dirty="0" smtClean="0">
                <a:latin typeface="Calibri"/>
                <a:cs typeface="Calibri"/>
              </a:rPr>
              <a:t>0</a:t>
            </a:r>
            <a:r>
              <a:rPr sz="2000" spc="0" dirty="0" smtClean="0">
                <a:latin typeface="Calibri"/>
                <a:cs typeface="Calibri"/>
              </a:rPr>
              <a:t>1</a:t>
            </a:r>
            <a:r>
              <a:rPr sz="2000" spc="5" dirty="0" smtClean="0">
                <a:latin typeface="Calibri"/>
                <a:cs typeface="Calibri"/>
              </a:rPr>
              <a:t>5</a:t>
            </a:r>
            <a:r>
              <a:rPr sz="2000" spc="0" dirty="0" smtClean="0">
                <a:latin typeface="Calibri"/>
                <a:cs typeface="Calibri"/>
              </a:rPr>
              <a:t>.</a:t>
            </a:r>
            <a:r>
              <a:rPr sz="2000" spc="-5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Com</a:t>
            </a:r>
            <a:r>
              <a:rPr sz="2000" spc="-15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ent </a:t>
            </a:r>
            <a:r>
              <a:rPr sz="2000" spc="5" dirty="0" smtClean="0">
                <a:latin typeface="Calibri"/>
                <a:cs typeface="Calibri"/>
              </a:rPr>
              <a:t>p</a:t>
            </a:r>
            <a:r>
              <a:rPr sz="2000" spc="0" dirty="0" smtClean="0">
                <a:latin typeface="Calibri"/>
                <a:cs typeface="Calibri"/>
              </a:rPr>
              <a:t>er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od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clo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es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5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tober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2</a:t>
            </a:r>
            <a:r>
              <a:rPr sz="2000" spc="5" dirty="0" smtClean="0">
                <a:latin typeface="Calibri"/>
                <a:cs typeface="Calibri"/>
              </a:rPr>
              <a:t>3</a:t>
            </a:r>
            <a:r>
              <a:rPr sz="2000" spc="0" dirty="0" smtClean="0">
                <a:latin typeface="Calibri"/>
                <a:cs typeface="Calibri"/>
              </a:rPr>
              <a:t>,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2</a:t>
            </a:r>
            <a:r>
              <a:rPr sz="2000" spc="5" dirty="0" smtClean="0">
                <a:latin typeface="Calibri"/>
                <a:cs typeface="Calibri"/>
              </a:rPr>
              <a:t>0</a:t>
            </a:r>
            <a:r>
              <a:rPr sz="2000" spc="0" dirty="0" smtClean="0">
                <a:latin typeface="Calibri"/>
                <a:cs typeface="Calibri"/>
              </a:rPr>
              <a:t>1</a:t>
            </a:r>
            <a:r>
              <a:rPr sz="2000" spc="25" dirty="0" smtClean="0">
                <a:latin typeface="Calibri"/>
                <a:cs typeface="Calibri"/>
              </a:rPr>
              <a:t>5</a:t>
            </a:r>
            <a:r>
              <a:rPr sz="2000" spc="0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ts val="500"/>
              </a:lnSpc>
              <a:spcBef>
                <a:spcPts val="47"/>
              </a:spcBef>
              <a:buFont typeface="Arial"/>
              <a:buChar char="•"/>
            </a:pPr>
            <a:endParaRPr sz="500"/>
          </a:p>
          <a:p>
            <a:pPr marL="269875" marR="458470" indent="-257810">
              <a:lnSpc>
                <a:spcPct val="100000"/>
              </a:lnSpc>
              <a:buFont typeface="Calibri"/>
              <a:buChar char="•"/>
              <a:tabLst>
                <a:tab pos="269875" algn="l"/>
              </a:tabLst>
            </a:pPr>
            <a:r>
              <a:rPr sz="2400" spc="-15" dirty="0" smtClean="0">
                <a:latin typeface="Calibri"/>
                <a:cs typeface="Calibri"/>
              </a:rPr>
              <a:t>EPA </a:t>
            </a:r>
            <a:r>
              <a:rPr sz="2400" spc="-10" dirty="0" smtClean="0">
                <a:latin typeface="Calibri"/>
                <a:cs typeface="Calibri"/>
              </a:rPr>
              <a:t>re</a:t>
            </a:r>
            <a:r>
              <a:rPr sz="2400" spc="0" dirty="0" smtClean="0">
                <a:latin typeface="Calibri"/>
                <a:cs typeface="Calibri"/>
              </a:rPr>
              <a:t>cognizes this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prop</a:t>
            </a:r>
            <a:r>
              <a:rPr sz="2400" spc="-10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sal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will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focus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n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the e</a:t>
            </a:r>
            <a:r>
              <a:rPr sz="2400" spc="-10" dirty="0" smtClean="0">
                <a:latin typeface="Calibri"/>
                <a:cs typeface="Calibri"/>
              </a:rPr>
              <a:t>astern </a:t>
            </a:r>
            <a:r>
              <a:rPr sz="2400" spc="0" dirty="0" smtClean="0">
                <a:latin typeface="Calibri"/>
                <a:cs typeface="Calibri"/>
              </a:rPr>
              <a:t>U</a:t>
            </a:r>
            <a:r>
              <a:rPr sz="2400" spc="-10" dirty="0" smtClean="0">
                <a:latin typeface="Calibri"/>
                <a:cs typeface="Calibri"/>
              </a:rPr>
              <a:t>.</a:t>
            </a:r>
            <a:r>
              <a:rPr sz="2400" spc="0" dirty="0" smtClean="0">
                <a:latin typeface="Calibri"/>
                <a:cs typeface="Calibri"/>
              </a:rPr>
              <a:t>S. and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is w</a:t>
            </a:r>
            <a:r>
              <a:rPr sz="2400" spc="-10" dirty="0" smtClean="0">
                <a:latin typeface="Calibri"/>
                <a:cs typeface="Calibri"/>
              </a:rPr>
              <a:t>orking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with</a:t>
            </a:r>
            <a:r>
              <a:rPr sz="2400" spc="-15" dirty="0" smtClean="0">
                <a:latin typeface="Calibri"/>
                <a:cs typeface="Calibri"/>
              </a:rPr>
              <a:t> west</a:t>
            </a:r>
            <a:r>
              <a:rPr sz="2400" spc="-10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rn</a:t>
            </a:r>
            <a:r>
              <a:rPr sz="2400" spc="-10" dirty="0" smtClean="0">
                <a:latin typeface="Calibri"/>
                <a:cs typeface="Calibri"/>
              </a:rPr>
              <a:t> states </a:t>
            </a:r>
            <a:r>
              <a:rPr sz="2400" spc="0" dirty="0" smtClean="0">
                <a:latin typeface="Calibri"/>
                <a:cs typeface="Calibri"/>
              </a:rPr>
              <a:t>to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determ</a:t>
            </a:r>
            <a:r>
              <a:rPr sz="2400" spc="0" dirty="0" smtClean="0">
                <a:latin typeface="Calibri"/>
                <a:cs typeface="Calibri"/>
              </a:rPr>
              <a:t>ine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SIP requir</a:t>
            </a:r>
            <a:r>
              <a:rPr sz="2400" spc="5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ments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for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states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10" dirty="0" smtClean="0">
                <a:latin typeface="Calibri"/>
                <a:cs typeface="Calibri"/>
              </a:rPr>
              <a:t>u</a:t>
            </a:r>
            <a:r>
              <a:rPr sz="2400" spc="0" dirty="0" smtClean="0">
                <a:latin typeface="Calibri"/>
                <a:cs typeface="Calibri"/>
              </a:rPr>
              <a:t>tside the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rulemaking.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3716" y="76200"/>
            <a:ext cx="1161287" cy="116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765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FFFFFF"/>
                </a:solidFill>
                <a:latin typeface="Calibri"/>
                <a:cs typeface="Calibri"/>
              </a:rPr>
              <a:t>Oz</a:t>
            </a:r>
            <a:r>
              <a:rPr sz="2400" b="1" spc="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 Transport</a:t>
            </a:r>
            <a:r>
              <a:rPr sz="24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400" b="1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201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Stan</a:t>
            </a:r>
            <a:r>
              <a:rPr sz="2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ards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50" dirty="0" smtClean="0">
                <a:latin typeface="Arial"/>
                <a:cs typeface="Arial"/>
              </a:rPr>
              <a:t>33</a:t>
            </a:fld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1243472"/>
            <a:ext cx="7524115" cy="4599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0510" marR="86995" indent="-258445">
              <a:lnSpc>
                <a:spcPct val="110100"/>
              </a:lnSpc>
              <a:buFont typeface="Calibri"/>
              <a:buChar char="•"/>
              <a:tabLst>
                <a:tab pos="270510" algn="l"/>
              </a:tabLst>
            </a:pPr>
            <a:r>
              <a:rPr sz="2400" spc="0" dirty="0" smtClean="0">
                <a:latin typeface="Calibri"/>
                <a:cs typeface="Calibri"/>
              </a:rPr>
              <a:t>Having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the CSAPR fram</a:t>
            </a:r>
            <a:r>
              <a:rPr sz="2400" spc="-5" dirty="0" smtClean="0">
                <a:latin typeface="Calibri"/>
                <a:cs typeface="Calibri"/>
              </a:rPr>
              <a:t>e</a:t>
            </a:r>
            <a:r>
              <a:rPr sz="2400" spc="-15" dirty="0" smtClean="0">
                <a:latin typeface="Calibri"/>
                <a:cs typeface="Calibri"/>
              </a:rPr>
              <a:t>work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established and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in</a:t>
            </a:r>
            <a:r>
              <a:rPr sz="2400" spc="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pla</a:t>
            </a:r>
            <a:r>
              <a:rPr sz="2400" spc="5" dirty="0" smtClean="0">
                <a:latin typeface="Calibri"/>
                <a:cs typeface="Calibri"/>
              </a:rPr>
              <a:t>c</a:t>
            </a:r>
            <a:r>
              <a:rPr sz="2400" spc="-15" dirty="0" smtClean="0">
                <a:latin typeface="Calibri"/>
                <a:cs typeface="Calibri"/>
              </a:rPr>
              <a:t>e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will help us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make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pro</a:t>
            </a:r>
            <a:r>
              <a:rPr sz="2400" spc="-10" dirty="0" smtClean="0">
                <a:latin typeface="Calibri"/>
                <a:cs typeface="Calibri"/>
              </a:rPr>
              <a:t>g</a:t>
            </a:r>
            <a:r>
              <a:rPr sz="2400" spc="0" dirty="0" smtClean="0">
                <a:latin typeface="Calibri"/>
                <a:cs typeface="Calibri"/>
              </a:rPr>
              <a:t>ress </a:t>
            </a:r>
            <a:r>
              <a:rPr sz="2400" spc="-15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n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trans</a:t>
            </a:r>
            <a:r>
              <a:rPr sz="2400" spc="-10" dirty="0" smtClean="0">
                <a:latin typeface="Calibri"/>
                <a:cs typeface="Calibri"/>
              </a:rPr>
              <a:t>p</a:t>
            </a:r>
            <a:r>
              <a:rPr sz="2400" spc="0" dirty="0" smtClean="0">
                <a:latin typeface="Calibri"/>
                <a:cs typeface="Calibri"/>
              </a:rPr>
              <a:t>ort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is</a:t>
            </a:r>
            <a:r>
              <a:rPr sz="2400" spc="-10" dirty="0" smtClean="0">
                <a:latin typeface="Calibri"/>
                <a:cs typeface="Calibri"/>
              </a:rPr>
              <a:t>s</a:t>
            </a:r>
            <a:r>
              <a:rPr sz="2400" spc="0" dirty="0" smtClean="0">
                <a:latin typeface="Calibri"/>
                <a:cs typeface="Calibri"/>
              </a:rPr>
              <a:t>ues f</a:t>
            </a:r>
            <a:r>
              <a:rPr sz="2400" spc="-15" dirty="0" smtClean="0">
                <a:latin typeface="Calibri"/>
                <a:cs typeface="Calibri"/>
              </a:rPr>
              <a:t>o</a:t>
            </a:r>
            <a:r>
              <a:rPr sz="2400" spc="-10" dirty="0" smtClean="0">
                <a:latin typeface="Calibri"/>
                <a:cs typeface="Calibri"/>
              </a:rPr>
              <a:t>r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the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2</a:t>
            </a:r>
            <a:r>
              <a:rPr sz="2400" spc="-15" dirty="0" smtClean="0">
                <a:latin typeface="Calibri"/>
                <a:cs typeface="Calibri"/>
              </a:rPr>
              <a:t>0</a:t>
            </a:r>
            <a:r>
              <a:rPr sz="2400" spc="0" dirty="0" smtClean="0">
                <a:latin typeface="Calibri"/>
                <a:cs typeface="Calibri"/>
              </a:rPr>
              <a:t>15 oz</a:t>
            </a:r>
            <a:r>
              <a:rPr sz="2400" spc="-15" dirty="0" smtClean="0">
                <a:latin typeface="Calibri"/>
                <a:cs typeface="Calibri"/>
              </a:rPr>
              <a:t>one</a:t>
            </a:r>
            <a:r>
              <a:rPr sz="2400" spc="1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NAAQ</a:t>
            </a:r>
            <a:r>
              <a:rPr sz="2400" spc="0" dirty="0" smtClean="0">
                <a:latin typeface="Calibri"/>
                <a:cs typeface="Calibri"/>
              </a:rPr>
              <a:t>S.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6"/>
              </a:spcBef>
              <a:buFont typeface="Calibri"/>
              <a:buChar char="•"/>
            </a:pPr>
            <a:endParaRPr sz="550"/>
          </a:p>
          <a:p>
            <a:pPr marL="270510" marR="12700" indent="-258445">
              <a:lnSpc>
                <a:spcPct val="110000"/>
              </a:lnSpc>
              <a:buFont typeface="Calibri"/>
              <a:buChar char="•"/>
              <a:tabLst>
                <a:tab pos="270510" algn="l"/>
              </a:tabLst>
            </a:pPr>
            <a:r>
              <a:rPr sz="2400" spc="0" dirty="0" smtClean="0">
                <a:latin typeface="Calibri"/>
                <a:cs typeface="Calibri"/>
              </a:rPr>
              <a:t>Transport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</a:t>
            </a:r>
            <a:r>
              <a:rPr sz="2400" spc="-10" dirty="0" smtClean="0">
                <a:latin typeface="Calibri"/>
                <a:cs typeface="Calibri"/>
              </a:rPr>
              <a:t>I</a:t>
            </a:r>
            <a:r>
              <a:rPr sz="2400" spc="-25" dirty="0" smtClean="0">
                <a:latin typeface="Calibri"/>
                <a:cs typeface="Calibri"/>
              </a:rPr>
              <a:t>P</a:t>
            </a:r>
            <a:r>
              <a:rPr sz="2400" spc="0" dirty="0" smtClean="0">
                <a:latin typeface="Calibri"/>
                <a:cs typeface="Calibri"/>
              </a:rPr>
              <a:t>s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are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state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obli</a:t>
            </a:r>
            <a:r>
              <a:rPr sz="2400" spc="-10" dirty="0" smtClean="0">
                <a:latin typeface="Calibri"/>
                <a:cs typeface="Calibri"/>
              </a:rPr>
              <a:t>g</a:t>
            </a:r>
            <a:r>
              <a:rPr sz="2400" spc="0" dirty="0" smtClean="0">
                <a:latin typeface="Calibri"/>
                <a:cs typeface="Calibri"/>
              </a:rPr>
              <a:t>ation;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however, EPA can assi</a:t>
            </a:r>
            <a:r>
              <a:rPr sz="2400" spc="-10" dirty="0" smtClean="0">
                <a:latin typeface="Calibri"/>
                <a:cs typeface="Calibri"/>
              </a:rPr>
              <a:t>s</a:t>
            </a:r>
            <a:r>
              <a:rPr sz="2400" spc="0" dirty="0" smtClean="0">
                <a:latin typeface="Calibri"/>
                <a:cs typeface="Calibri"/>
              </a:rPr>
              <a:t>t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states </a:t>
            </a:r>
            <a:r>
              <a:rPr sz="2400" spc="-10" dirty="0" smtClean="0">
                <a:latin typeface="Calibri"/>
                <a:cs typeface="Calibri"/>
              </a:rPr>
              <a:t>w</a:t>
            </a:r>
            <a:r>
              <a:rPr sz="2400" spc="0" dirty="0" smtClean="0">
                <a:latin typeface="Calibri"/>
                <a:cs typeface="Calibri"/>
              </a:rPr>
              <a:t>ith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</a:t>
            </a:r>
            <a:r>
              <a:rPr sz="2400" spc="-15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me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of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the te</a:t>
            </a:r>
            <a:r>
              <a:rPr sz="2400" spc="5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hnical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analyses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relat</a:t>
            </a:r>
            <a:r>
              <a:rPr sz="2400" spc="10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d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to transport.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6"/>
              </a:spcBef>
              <a:buFont typeface="Calibri"/>
              <a:buChar char="•"/>
            </a:pPr>
            <a:endParaRPr sz="550"/>
          </a:p>
          <a:p>
            <a:pPr marL="270510" marR="250190" indent="-258445" algn="just">
              <a:lnSpc>
                <a:spcPct val="110000"/>
              </a:lnSpc>
              <a:buFont typeface="Calibri"/>
              <a:buChar char="•"/>
              <a:tabLst>
                <a:tab pos="270510" algn="l"/>
              </a:tabLst>
            </a:pPr>
            <a:r>
              <a:rPr sz="2400" spc="-15" dirty="0" smtClean="0">
                <a:latin typeface="Calibri"/>
                <a:cs typeface="Calibri"/>
              </a:rPr>
              <a:t>EPA </a:t>
            </a:r>
            <a:r>
              <a:rPr sz="2400" spc="0" dirty="0" smtClean="0">
                <a:latin typeface="Calibri"/>
                <a:cs typeface="Calibri"/>
              </a:rPr>
              <a:t>is planning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to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do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</a:t>
            </a:r>
            <a:r>
              <a:rPr sz="2400" spc="-15" dirty="0" smtClean="0">
                <a:latin typeface="Calibri"/>
                <a:cs typeface="Calibri"/>
              </a:rPr>
              <a:t>our</a:t>
            </a:r>
            <a:r>
              <a:rPr sz="2400" spc="-5" dirty="0" smtClean="0">
                <a:latin typeface="Calibri"/>
                <a:cs typeface="Calibri"/>
              </a:rPr>
              <a:t>c</a:t>
            </a:r>
            <a:r>
              <a:rPr sz="2400" spc="-15" dirty="0" smtClean="0">
                <a:latin typeface="Calibri"/>
                <a:cs typeface="Calibri"/>
              </a:rPr>
              <a:t>e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apportionment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modeling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to pro</a:t>
            </a:r>
            <a:r>
              <a:rPr sz="2400" spc="-10" dirty="0" smtClean="0">
                <a:latin typeface="Calibri"/>
                <a:cs typeface="Calibri"/>
              </a:rPr>
              <a:t>v</a:t>
            </a:r>
            <a:r>
              <a:rPr sz="2400" spc="0" dirty="0" smtClean="0">
                <a:latin typeface="Calibri"/>
                <a:cs typeface="Calibri"/>
              </a:rPr>
              <a:t>ide</a:t>
            </a:r>
            <a:r>
              <a:rPr sz="2400" spc="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contribution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information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for </a:t>
            </a:r>
            <a:r>
              <a:rPr sz="2400" spc="-15" dirty="0" smtClean="0">
                <a:latin typeface="Calibri"/>
                <a:cs typeface="Calibri"/>
              </a:rPr>
              <a:t>the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2</a:t>
            </a:r>
            <a:r>
              <a:rPr sz="2400" spc="-25" dirty="0" smtClean="0">
                <a:latin typeface="Calibri"/>
                <a:cs typeface="Calibri"/>
              </a:rPr>
              <a:t>0</a:t>
            </a:r>
            <a:r>
              <a:rPr sz="2400" spc="-15" dirty="0" smtClean="0">
                <a:latin typeface="Calibri"/>
                <a:cs typeface="Calibri"/>
              </a:rPr>
              <a:t>15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NAAQS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to help </a:t>
            </a:r>
            <a:r>
              <a:rPr sz="2400" spc="-10" dirty="0" smtClean="0">
                <a:latin typeface="Calibri"/>
                <a:cs typeface="Calibri"/>
              </a:rPr>
              <a:t>states </a:t>
            </a:r>
            <a:r>
              <a:rPr sz="2400" spc="0" dirty="0" smtClean="0">
                <a:latin typeface="Calibri"/>
                <a:cs typeface="Calibri"/>
              </a:rPr>
              <a:t>begin developing th</a:t>
            </a:r>
            <a:r>
              <a:rPr sz="2400" spc="-10" dirty="0" smtClean="0">
                <a:latin typeface="Calibri"/>
                <a:cs typeface="Calibri"/>
              </a:rPr>
              <a:t>eir </a:t>
            </a:r>
            <a:r>
              <a:rPr sz="2400" spc="-15" dirty="0" smtClean="0">
                <a:latin typeface="Calibri"/>
                <a:cs typeface="Calibri"/>
              </a:rPr>
              <a:t>1</a:t>
            </a:r>
            <a:r>
              <a:rPr sz="2400" spc="-25" dirty="0" smtClean="0">
                <a:latin typeface="Calibri"/>
                <a:cs typeface="Calibri"/>
              </a:rPr>
              <a:t>1</a:t>
            </a:r>
            <a:r>
              <a:rPr sz="2400" spc="-15" dirty="0" smtClean="0">
                <a:latin typeface="Calibri"/>
                <a:cs typeface="Calibri"/>
              </a:rPr>
              <a:t>0 SIPs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(due</a:t>
            </a:r>
            <a:r>
              <a:rPr sz="2400" spc="-15" dirty="0" smtClean="0">
                <a:latin typeface="Calibri"/>
                <a:cs typeface="Calibri"/>
              </a:rPr>
              <a:t> October</a:t>
            </a:r>
            <a:r>
              <a:rPr sz="2400" spc="-10" dirty="0" smtClean="0">
                <a:latin typeface="Calibri"/>
                <a:cs typeface="Calibri"/>
              </a:rPr>
              <a:t> 2</a:t>
            </a:r>
            <a:r>
              <a:rPr sz="2400" spc="-25" dirty="0" smtClean="0">
                <a:latin typeface="Calibri"/>
                <a:cs typeface="Calibri"/>
              </a:rPr>
              <a:t>0</a:t>
            </a:r>
            <a:r>
              <a:rPr sz="2400" spc="-15" dirty="0" smtClean="0">
                <a:latin typeface="Calibri"/>
                <a:cs typeface="Calibri"/>
              </a:rPr>
              <a:t>1</a:t>
            </a:r>
            <a:r>
              <a:rPr sz="2400" spc="-25" dirty="0" smtClean="0">
                <a:latin typeface="Calibri"/>
                <a:cs typeface="Calibri"/>
              </a:rPr>
              <a:t>8</a:t>
            </a:r>
            <a:r>
              <a:rPr sz="2400" spc="0" dirty="0" smtClean="0">
                <a:latin typeface="Calibri"/>
                <a:cs typeface="Calibri"/>
              </a:rPr>
              <a:t>).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21"/>
              </a:spcBef>
              <a:buFont typeface="Calibri"/>
              <a:buChar char="•"/>
            </a:pPr>
            <a:endParaRPr sz="750"/>
          </a:p>
          <a:p>
            <a:pPr marL="570230" lvl="1" indent="-215265">
              <a:lnSpc>
                <a:spcPct val="100000"/>
              </a:lnSpc>
              <a:buFont typeface="Arial"/>
              <a:buChar char="•"/>
              <a:tabLst>
                <a:tab pos="570230" algn="l"/>
              </a:tabLst>
            </a:pPr>
            <a:r>
              <a:rPr sz="2000" spc="0" dirty="0" smtClean="0">
                <a:latin typeface="Calibri"/>
                <a:cs typeface="Calibri"/>
              </a:rPr>
              <a:t>Intend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to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make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this infor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ation ava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lable</a:t>
            </a:r>
            <a:r>
              <a:rPr sz="2000" spc="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in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Fall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2</a:t>
            </a:r>
            <a:r>
              <a:rPr sz="2000" spc="5" dirty="0" smtClean="0">
                <a:latin typeface="Calibri"/>
                <a:cs typeface="Calibri"/>
              </a:rPr>
              <a:t>0</a:t>
            </a:r>
            <a:r>
              <a:rPr sz="2000" spc="0" dirty="0" smtClean="0">
                <a:latin typeface="Calibri"/>
                <a:cs typeface="Calibri"/>
              </a:rPr>
              <a:t>1</a:t>
            </a:r>
            <a:r>
              <a:rPr sz="2000" spc="5" dirty="0" smtClean="0">
                <a:latin typeface="Calibri"/>
                <a:cs typeface="Calibri"/>
              </a:rPr>
              <a:t>6</a:t>
            </a:r>
            <a:r>
              <a:rPr sz="2000" spc="0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0" y="1676399"/>
            <a:ext cx="4876800" cy="448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59279" y="1775333"/>
            <a:ext cx="4494530" cy="5213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 smtClean="0">
                <a:latin typeface="Calibri"/>
                <a:cs typeface="Calibri"/>
              </a:rPr>
              <a:t>For</a:t>
            </a:r>
            <a:r>
              <a:rPr sz="3200" b="1" spc="10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ad</a:t>
            </a:r>
            <a:r>
              <a:rPr sz="3200" b="1" spc="-10" dirty="0" smtClean="0">
                <a:latin typeface="Calibri"/>
                <a:cs typeface="Calibri"/>
              </a:rPr>
              <a:t>dit</a:t>
            </a:r>
            <a:r>
              <a:rPr sz="3200" b="1" spc="0" dirty="0" smtClean="0">
                <a:latin typeface="Calibri"/>
                <a:cs typeface="Calibri"/>
              </a:rPr>
              <a:t>ion</a:t>
            </a:r>
            <a:r>
              <a:rPr sz="3200" b="1" spc="-10" dirty="0" smtClean="0">
                <a:latin typeface="Calibri"/>
                <a:cs typeface="Calibri"/>
              </a:rPr>
              <a:t>al</a:t>
            </a:r>
            <a:r>
              <a:rPr sz="3200" b="1" spc="-35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informat</a:t>
            </a:r>
            <a:r>
              <a:rPr sz="3200" b="1" spc="5" dirty="0" smtClean="0">
                <a:latin typeface="Calibri"/>
                <a:cs typeface="Calibri"/>
              </a:rPr>
              <a:t>i</a:t>
            </a:r>
            <a:r>
              <a:rPr sz="3200" b="1" spc="0" dirty="0" smtClean="0">
                <a:latin typeface="Calibri"/>
                <a:cs typeface="Calibri"/>
              </a:rPr>
              <a:t>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9287" y="2648965"/>
            <a:ext cx="7468870" cy="2954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spc="-2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40" dirty="0" smtClean="0">
                <a:latin typeface="Calibri"/>
                <a:cs typeface="Calibri"/>
              </a:rPr>
              <a:t>r</a:t>
            </a:r>
            <a:r>
              <a:rPr sz="2400" spc="-15" dirty="0" smtClean="0">
                <a:latin typeface="Calibri"/>
                <a:cs typeface="Calibri"/>
              </a:rPr>
              <a:t>e</a:t>
            </a:r>
            <a:r>
              <a:rPr sz="2400" spc="-10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d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the final rule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and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50" dirty="0" smtClean="0">
                <a:latin typeface="Calibri"/>
                <a:cs typeface="Calibri"/>
              </a:rPr>
              <a:t>f</a:t>
            </a:r>
            <a:r>
              <a:rPr sz="2400" spc="-10" dirty="0" smtClean="0">
                <a:latin typeface="Calibri"/>
                <a:cs typeface="Calibri"/>
              </a:rPr>
              <a:t>act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she</a:t>
            </a:r>
            <a:r>
              <a:rPr sz="2400" spc="-25" dirty="0" smtClean="0">
                <a:latin typeface="Calibri"/>
                <a:cs typeface="Calibri"/>
              </a:rPr>
              <a:t>e</a:t>
            </a:r>
            <a:r>
              <a:rPr sz="2400" spc="-10" dirty="0" smtClean="0">
                <a:latin typeface="Calibri"/>
                <a:cs typeface="Calibri"/>
              </a:rPr>
              <a:t>ts,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vi</a:t>
            </a:r>
            <a:r>
              <a:rPr sz="2400" spc="-10" dirty="0" smtClean="0">
                <a:latin typeface="Calibri"/>
                <a:cs typeface="Calibri"/>
              </a:rPr>
              <a:t>s</a:t>
            </a:r>
            <a:r>
              <a:rPr sz="2400" spc="0" dirty="0" smtClean="0">
                <a:latin typeface="Calibri"/>
                <a:cs typeface="Calibri"/>
              </a:rPr>
              <a:t>it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u="heavy" spc="-25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2400" u="heavy" spc="-50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400" u="heavy" spc="0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400" u="heavy" spc="-5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2400" u="heavy" spc="0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://</a:t>
            </a:r>
            <a:r>
              <a:rPr sz="2400" u="heavy" spc="-10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ww</a:t>
            </a:r>
            <a:r>
              <a:rPr sz="2400" u="heavy" spc="0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w3</a:t>
            </a:r>
            <a:r>
              <a:rPr sz="2400" u="heavy" spc="-10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2400" u="heavy" spc="-15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ep</a:t>
            </a:r>
            <a:r>
              <a:rPr sz="2400" u="heavy" spc="-10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2400" u="heavy" spc="15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2400" u="heavy" spc="-30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2400" u="heavy" spc="-20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400" u="heavy" spc="-15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v</a:t>
            </a:r>
            <a:r>
              <a:rPr sz="2400" u="heavy" spc="-55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2400" u="heavy" spc="-45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400" u="heavy" spc="-50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z</a:t>
            </a:r>
            <a:r>
              <a:rPr sz="2400" u="heavy" spc="0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onepolluti</a:t>
            </a:r>
            <a:r>
              <a:rPr sz="2400" u="heavy" spc="-10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400" u="heavy" spc="0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2400" u="heavy" spc="-55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2400" u="heavy" spc="-15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ac</a:t>
            </a:r>
            <a:r>
              <a:rPr sz="2400" u="heavy" spc="-5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400" u="heavy" spc="0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ion</a:t>
            </a:r>
            <a:r>
              <a:rPr sz="2400" u="heavy" spc="-10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2400" u="heavy" spc="0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2400" u="heavy" spc="-35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2400" u="heavy" spc="0" dirty="0" smtClean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tml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spc="-35" dirty="0" smtClean="0">
                <a:latin typeface="Calibri"/>
                <a:cs typeface="Calibri"/>
              </a:rPr>
              <a:t>F</a:t>
            </a:r>
            <a:r>
              <a:rPr sz="2400" spc="0" dirty="0" smtClean="0">
                <a:latin typeface="Calibri"/>
                <a:cs typeface="Calibri"/>
              </a:rPr>
              <a:t>or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5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hni</a:t>
            </a:r>
            <a:r>
              <a:rPr sz="2400" spc="-25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al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d</a:t>
            </a:r>
            <a:r>
              <a:rPr sz="2400" spc="-10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cume</a:t>
            </a:r>
            <a:r>
              <a:rPr sz="2400" spc="-20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ts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-45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el</a:t>
            </a:r>
            <a:r>
              <a:rPr sz="2400" spc="-20" dirty="0" smtClean="0">
                <a:latin typeface="Calibri"/>
                <a:cs typeface="Calibri"/>
              </a:rPr>
              <a:t>a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ed </a:t>
            </a:r>
            <a:r>
              <a:rPr sz="2400" spc="-30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the </a:t>
            </a:r>
            <a:r>
              <a:rPr sz="2400" spc="-50" dirty="0" smtClean="0">
                <a:latin typeface="Calibri"/>
                <a:cs typeface="Calibri"/>
              </a:rPr>
              <a:t>r</a:t>
            </a:r>
            <a:r>
              <a:rPr sz="2400" spc="-10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vi</a:t>
            </a:r>
            <a:r>
              <a:rPr sz="2400" spc="-15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w </a:t>
            </a:r>
            <a:r>
              <a:rPr sz="2400" spc="-15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f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355600" marR="12700">
              <a:lnSpc>
                <a:spcPct val="100000"/>
              </a:lnSpc>
            </a:pPr>
            <a:r>
              <a:rPr sz="2400" spc="-30" dirty="0" smtClean="0">
                <a:latin typeface="Calibri"/>
                <a:cs typeface="Calibri"/>
              </a:rPr>
              <a:t>s</a:t>
            </a:r>
            <a:r>
              <a:rPr sz="2400" spc="-3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anda</a:t>
            </a:r>
            <a:r>
              <a:rPr sz="2400" spc="-30" dirty="0" smtClean="0">
                <a:latin typeface="Calibri"/>
                <a:cs typeface="Calibri"/>
              </a:rPr>
              <a:t>r</a:t>
            </a:r>
            <a:r>
              <a:rPr sz="2400" spc="-10" dirty="0" smtClean="0">
                <a:latin typeface="Calibri"/>
                <a:cs typeface="Calibri"/>
              </a:rPr>
              <a:t>d,</a:t>
            </a:r>
            <a:r>
              <a:rPr sz="2400" spc="-15" dirty="0" smtClean="0">
                <a:latin typeface="Calibri"/>
                <a:cs typeface="Calibri"/>
              </a:rPr>
              <a:t> se</a:t>
            </a:r>
            <a:r>
              <a:rPr sz="2400" spc="-10" dirty="0" smtClean="0">
                <a:latin typeface="Calibri"/>
                <a:cs typeface="Calibri"/>
              </a:rPr>
              <a:t>e: </a:t>
            </a:r>
            <a:r>
              <a:rPr sz="2400" u="heavy" spc="-25" dirty="0" smtClean="0">
                <a:solidFill>
                  <a:srgbClr val="009999"/>
                </a:solidFill>
                <a:latin typeface="Calibri"/>
                <a:cs typeface="Calibri"/>
                <a:hlinkClick r:id="rId4"/>
              </a:rPr>
              <a:t>h</a:t>
            </a:r>
            <a:r>
              <a:rPr sz="2400" u="heavy" spc="-50" dirty="0" smtClean="0">
                <a:solidFill>
                  <a:srgbClr val="009999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2400" u="heavy" spc="0" dirty="0" smtClean="0">
                <a:solidFill>
                  <a:srgbClr val="009999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2400" u="heavy" spc="-5" dirty="0" smtClean="0">
                <a:solidFill>
                  <a:srgbClr val="009999"/>
                </a:solidFill>
                <a:latin typeface="Calibri"/>
                <a:cs typeface="Calibri"/>
                <a:hlinkClick r:id="rId4"/>
              </a:rPr>
              <a:t>p</a:t>
            </a:r>
            <a:r>
              <a:rPr sz="2400" u="heavy" spc="0" dirty="0" smtClean="0">
                <a:solidFill>
                  <a:srgbClr val="009999"/>
                </a:solidFill>
                <a:latin typeface="Calibri"/>
                <a:cs typeface="Calibri"/>
                <a:hlinkClick r:id="rId4"/>
              </a:rPr>
              <a:t>://</a:t>
            </a:r>
            <a:r>
              <a:rPr sz="2400" u="heavy" spc="-10" dirty="0" smtClean="0">
                <a:solidFill>
                  <a:srgbClr val="009999"/>
                </a:solidFill>
                <a:latin typeface="Calibri"/>
                <a:cs typeface="Calibri"/>
                <a:hlinkClick r:id="rId4"/>
              </a:rPr>
              <a:t>ww</a:t>
            </a:r>
            <a:r>
              <a:rPr sz="2400" u="heavy" spc="-180" dirty="0" smtClean="0">
                <a:solidFill>
                  <a:srgbClr val="009999"/>
                </a:solidFill>
                <a:latin typeface="Calibri"/>
                <a:cs typeface="Calibri"/>
                <a:hlinkClick r:id="rId4"/>
              </a:rPr>
              <a:t>w</a:t>
            </a:r>
            <a:r>
              <a:rPr sz="2400" u="heavy" spc="0" dirty="0" smtClean="0">
                <a:solidFill>
                  <a:srgbClr val="009999"/>
                </a:solidFill>
                <a:latin typeface="Calibri"/>
                <a:cs typeface="Calibri"/>
                <a:hlinkClick r:id="rId4"/>
              </a:rPr>
              <a:t>.epa</a:t>
            </a:r>
            <a:r>
              <a:rPr sz="2400" u="heavy" spc="15" dirty="0" smtClean="0">
                <a:solidFill>
                  <a:srgbClr val="009999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2400" u="heavy" spc="-30" dirty="0" smtClean="0">
                <a:solidFill>
                  <a:srgbClr val="009999"/>
                </a:solidFill>
                <a:latin typeface="Calibri"/>
                <a:cs typeface="Calibri"/>
                <a:hlinkClick r:id="rId4"/>
              </a:rPr>
              <a:t>g</a:t>
            </a:r>
            <a:r>
              <a:rPr sz="2400" u="heavy" spc="-20" dirty="0" smtClean="0">
                <a:solidFill>
                  <a:srgbClr val="009999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2400" u="heavy" spc="-10" dirty="0" smtClean="0">
                <a:solidFill>
                  <a:srgbClr val="009999"/>
                </a:solidFill>
                <a:latin typeface="Calibri"/>
                <a:cs typeface="Calibri"/>
                <a:hlinkClick r:id="rId4"/>
              </a:rPr>
              <a:t>v/</a:t>
            </a:r>
            <a:r>
              <a:rPr sz="2400" u="heavy" spc="-55" dirty="0" smtClean="0">
                <a:solidFill>
                  <a:srgbClr val="009999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2400" u="heavy" spc="0" dirty="0" smtClean="0">
                <a:solidFill>
                  <a:srgbClr val="009999"/>
                </a:solidFill>
                <a:latin typeface="Calibri"/>
                <a:cs typeface="Calibri"/>
                <a:hlinkClick r:id="rId4"/>
              </a:rPr>
              <a:t>tn/naaqs</a:t>
            </a:r>
            <a:r>
              <a:rPr sz="2400" u="heavy" spc="-55" dirty="0" smtClean="0">
                <a:solidFill>
                  <a:srgbClr val="009999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2400" u="heavy" spc="-30" dirty="0" smtClean="0">
                <a:solidFill>
                  <a:srgbClr val="009999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2400" u="heavy" spc="-35" dirty="0" smtClean="0">
                <a:solidFill>
                  <a:srgbClr val="009999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2400" u="heavy" spc="0" dirty="0" smtClean="0">
                <a:solidFill>
                  <a:srgbClr val="009999"/>
                </a:solidFill>
                <a:latin typeface="Calibri"/>
                <a:cs typeface="Calibri"/>
                <a:hlinkClick r:id="rId4"/>
              </a:rPr>
              <a:t>anda</a:t>
            </a:r>
            <a:r>
              <a:rPr sz="2400" u="heavy" spc="-30" dirty="0" smtClean="0">
                <a:solidFill>
                  <a:srgbClr val="009999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2400" u="heavy" spc="0" dirty="0" smtClean="0">
                <a:solidFill>
                  <a:srgbClr val="009999"/>
                </a:solidFill>
                <a:latin typeface="Calibri"/>
                <a:cs typeface="Calibri"/>
                <a:hlinkClick r:id="rId4"/>
              </a:rPr>
              <a:t>ds</a:t>
            </a:r>
            <a:r>
              <a:rPr sz="2400" u="heavy" spc="-45" dirty="0" smtClean="0">
                <a:solidFill>
                  <a:srgbClr val="009999"/>
                </a:solidFill>
                <a:latin typeface="Calibri"/>
                <a:cs typeface="Calibri"/>
                <a:hlinkClick r:id="rId4"/>
              </a:rPr>
              <a:t>/o</a:t>
            </a:r>
            <a:r>
              <a:rPr sz="2400" u="heavy" spc="-50" dirty="0" smtClean="0">
                <a:solidFill>
                  <a:srgbClr val="009999"/>
                </a:solidFill>
                <a:latin typeface="Calibri"/>
                <a:cs typeface="Calibri"/>
                <a:hlinkClick r:id="rId4"/>
              </a:rPr>
              <a:t>z</a:t>
            </a:r>
            <a:r>
              <a:rPr sz="2400" u="heavy" spc="0" dirty="0" smtClean="0">
                <a:solidFill>
                  <a:srgbClr val="009999"/>
                </a:solidFill>
                <a:latin typeface="Calibri"/>
                <a:cs typeface="Calibri"/>
                <a:hlinkClick r:id="rId4"/>
              </a:rPr>
              <a:t>one</a:t>
            </a:r>
            <a:r>
              <a:rPr sz="2400" u="heavy" spc="-55" dirty="0" smtClean="0">
                <a:solidFill>
                  <a:srgbClr val="009999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2400" u="heavy" spc="0" dirty="0" smtClean="0">
                <a:solidFill>
                  <a:srgbClr val="009999"/>
                </a:solidFill>
                <a:latin typeface="Calibri"/>
                <a:cs typeface="Calibri"/>
                <a:hlinkClick r:id="rId4"/>
              </a:rPr>
              <a:t>s_o</a:t>
            </a:r>
            <a:r>
              <a:rPr sz="2400" u="heavy" spc="-10" dirty="0" smtClean="0">
                <a:solidFill>
                  <a:srgbClr val="009999"/>
                </a:solidFill>
                <a:latin typeface="Calibri"/>
                <a:cs typeface="Calibri"/>
                <a:hlinkClick r:id="rId4"/>
              </a:rPr>
              <a:t>3</a:t>
            </a:r>
            <a:r>
              <a:rPr sz="2400" u="heavy" spc="0" dirty="0" smtClean="0">
                <a:solidFill>
                  <a:srgbClr val="009999"/>
                </a:solidFill>
                <a:latin typeface="Calibri"/>
                <a:cs typeface="Calibri"/>
                <a:hlinkClick r:id="rId4"/>
              </a:rPr>
              <a:t>_in</a:t>
            </a:r>
            <a:r>
              <a:rPr sz="2400" spc="0" dirty="0" smtClean="0">
                <a:solidFill>
                  <a:srgbClr val="009999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2400" u="heavy" spc="-15" dirty="0" smtClean="0">
                <a:solidFill>
                  <a:srgbClr val="009999"/>
                </a:solidFill>
                <a:latin typeface="Calibri"/>
                <a:cs typeface="Calibri"/>
                <a:hlinkClick r:id="rId4"/>
              </a:rPr>
              <a:t>d</a:t>
            </a:r>
            <a:r>
              <a:rPr sz="2400" u="heavy" spc="-50" dirty="0" smtClean="0">
                <a:solidFill>
                  <a:srgbClr val="009999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2400" u="heavy" spc="0" dirty="0" smtClean="0">
                <a:solidFill>
                  <a:srgbClr val="009999"/>
                </a:solidFill>
                <a:latin typeface="Calibri"/>
                <a:cs typeface="Calibri"/>
                <a:hlinkClick r:id="rId4"/>
              </a:rPr>
              <a:t>x.</a:t>
            </a:r>
            <a:r>
              <a:rPr sz="2400" u="heavy" spc="-30" dirty="0" smtClean="0">
                <a:solidFill>
                  <a:srgbClr val="009999"/>
                </a:solidFill>
                <a:latin typeface="Calibri"/>
                <a:cs typeface="Calibri"/>
                <a:hlinkClick r:id="rId4"/>
              </a:rPr>
              <a:t>h</a:t>
            </a:r>
            <a:r>
              <a:rPr sz="2400" u="heavy" spc="0" dirty="0" smtClean="0">
                <a:solidFill>
                  <a:srgbClr val="009999"/>
                </a:solidFill>
                <a:latin typeface="Calibri"/>
                <a:cs typeface="Calibri"/>
                <a:hlinkClick r:id="rId4"/>
              </a:rPr>
              <a:t>tml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spc="-35" dirty="0" smtClean="0">
                <a:latin typeface="Calibri"/>
                <a:cs typeface="Calibri"/>
              </a:rPr>
              <a:t>F</a:t>
            </a:r>
            <a:r>
              <a:rPr sz="2400" spc="0" dirty="0" smtClean="0">
                <a:latin typeface="Calibri"/>
                <a:cs typeface="Calibri"/>
              </a:rPr>
              <a:t>or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lo</a:t>
            </a:r>
            <a:r>
              <a:rPr sz="2400" spc="-30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al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air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quality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50" dirty="0" smtClean="0">
                <a:latin typeface="Calibri"/>
                <a:cs typeface="Calibri"/>
              </a:rPr>
              <a:t>f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45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20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30" dirty="0" smtClean="0">
                <a:latin typeface="Calibri"/>
                <a:cs typeface="Calibri"/>
              </a:rPr>
              <a:t>s</a:t>
            </a:r>
            <a:r>
              <a:rPr sz="2400" spc="0" dirty="0" smtClean="0">
                <a:latin typeface="Calibri"/>
                <a:cs typeface="Calibri"/>
              </a:rPr>
              <a:t>ts and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</a:t>
            </a:r>
            <a:r>
              <a:rPr sz="2400" spc="-20" dirty="0" smtClean="0">
                <a:latin typeface="Calibri"/>
                <a:cs typeface="Calibri"/>
              </a:rPr>
              <a:t>n</a:t>
            </a:r>
            <a:r>
              <a:rPr sz="2400" spc="-50" dirty="0" smtClean="0">
                <a:latin typeface="Calibri"/>
                <a:cs typeface="Calibri"/>
              </a:rPr>
              <a:t>f</a:t>
            </a:r>
            <a:r>
              <a:rPr sz="2400" spc="0" dirty="0" smtClean="0">
                <a:latin typeface="Calibri"/>
                <a:cs typeface="Calibri"/>
              </a:rPr>
              <a:t>orm</a:t>
            </a:r>
            <a:r>
              <a:rPr sz="2400" spc="-30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ti</a:t>
            </a:r>
            <a:r>
              <a:rPr sz="2400" spc="-10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n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on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cur</a:t>
            </a:r>
            <a:r>
              <a:rPr sz="2400" spc="-35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25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dirty="0" smtClean="0">
                <a:latin typeface="Calibri"/>
                <a:cs typeface="Calibri"/>
              </a:rPr>
              <a:t>air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qualit</a:t>
            </a:r>
            <a:r>
              <a:rPr sz="2400" spc="-175" dirty="0" smtClean="0">
                <a:latin typeface="Calibri"/>
                <a:cs typeface="Calibri"/>
              </a:rPr>
              <a:t>y</a:t>
            </a:r>
            <a:r>
              <a:rPr sz="2400" spc="-10" dirty="0" smtClean="0">
                <a:latin typeface="Calibri"/>
                <a:cs typeface="Calibri"/>
              </a:rPr>
              <a:t>,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vi</a:t>
            </a:r>
            <a:r>
              <a:rPr sz="2400" spc="-10" dirty="0" smtClean="0">
                <a:latin typeface="Calibri"/>
                <a:cs typeface="Calibri"/>
              </a:rPr>
              <a:t>s</a:t>
            </a:r>
            <a:r>
              <a:rPr sz="2400" spc="0" dirty="0" smtClean="0">
                <a:latin typeface="Calibri"/>
                <a:cs typeface="Calibri"/>
              </a:rPr>
              <a:t>it </a:t>
            </a:r>
            <a:r>
              <a:rPr sz="2400" u="heavy" spc="-10" dirty="0" smtClean="0">
                <a:solidFill>
                  <a:srgbClr val="009999"/>
                </a:solidFill>
                <a:latin typeface="Calibri"/>
                <a:cs typeface="Calibri"/>
                <a:hlinkClick r:id="rId5"/>
              </a:rPr>
              <a:t>ww</a:t>
            </a:r>
            <a:r>
              <a:rPr sz="2400" u="heavy" spc="-180" dirty="0" smtClean="0">
                <a:solidFill>
                  <a:srgbClr val="009999"/>
                </a:solidFill>
                <a:latin typeface="Calibri"/>
                <a:cs typeface="Calibri"/>
                <a:hlinkClick r:id="rId5"/>
              </a:rPr>
              <a:t>w</a:t>
            </a:r>
            <a:r>
              <a:rPr sz="2400" u="heavy" spc="0" dirty="0" smtClean="0">
                <a:solidFill>
                  <a:srgbClr val="009999"/>
                </a:solidFill>
                <a:latin typeface="Calibri"/>
                <a:cs typeface="Calibri"/>
                <a:hlinkClick r:id="rId5"/>
              </a:rPr>
              <a:t>.airn</a:t>
            </a:r>
            <a:r>
              <a:rPr sz="2400" u="heavy" spc="-20" dirty="0" smtClean="0">
                <a:solidFill>
                  <a:srgbClr val="009999"/>
                </a:solidFill>
                <a:latin typeface="Calibri"/>
                <a:cs typeface="Calibri"/>
                <a:hlinkClick r:id="rId5"/>
              </a:rPr>
              <a:t>o</a:t>
            </a:r>
            <a:r>
              <a:rPr sz="2400" u="heavy" spc="-180" dirty="0" smtClean="0">
                <a:solidFill>
                  <a:srgbClr val="009999"/>
                </a:solidFill>
                <a:latin typeface="Calibri"/>
                <a:cs typeface="Calibri"/>
                <a:hlinkClick r:id="rId5"/>
              </a:rPr>
              <a:t>w</a:t>
            </a:r>
            <a:r>
              <a:rPr sz="2400" u="heavy" spc="15" dirty="0" smtClean="0">
                <a:solidFill>
                  <a:srgbClr val="009999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2400" u="heavy" spc="-30" dirty="0" smtClean="0">
                <a:solidFill>
                  <a:srgbClr val="009999"/>
                </a:solidFill>
                <a:latin typeface="Calibri"/>
                <a:cs typeface="Calibri"/>
                <a:hlinkClick r:id="rId5"/>
              </a:rPr>
              <a:t>g</a:t>
            </a:r>
            <a:r>
              <a:rPr sz="2400" u="heavy" spc="-20" dirty="0" smtClean="0">
                <a:solidFill>
                  <a:srgbClr val="009999"/>
                </a:solidFill>
                <a:latin typeface="Calibri"/>
                <a:cs typeface="Calibri"/>
                <a:hlinkClick r:id="rId5"/>
              </a:rPr>
              <a:t>o</a:t>
            </a:r>
            <a:r>
              <a:rPr sz="2400" u="heavy" spc="-15" dirty="0" smtClean="0">
                <a:solidFill>
                  <a:srgbClr val="009999"/>
                </a:solidFill>
                <a:latin typeface="Calibri"/>
                <a:cs typeface="Calibri"/>
                <a:hlinkClick r:id="rId5"/>
              </a:rPr>
              <a:t>v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3716" y="76200"/>
            <a:ext cx="1161287" cy="116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 smtClean="0">
                <a:solidFill>
                  <a:srgbClr val="FFFFFF"/>
                </a:solidFill>
                <a:latin typeface="Calibri"/>
                <a:cs typeface="Calibri"/>
              </a:rPr>
              <a:t>Oz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one </a:t>
            </a:r>
            <a:r>
              <a:rPr sz="2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Linked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to Serio</a:t>
            </a:r>
            <a:r>
              <a:rPr sz="28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b="1" spc="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2800" b="1" spc="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Ef</a:t>
            </a:r>
            <a:r>
              <a:rPr sz="2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ects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541" y="1537080"/>
            <a:ext cx="503301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 smtClean="0">
                <a:latin typeface="Calibri"/>
                <a:cs typeface="Calibri"/>
              </a:rPr>
              <a:t>A large</a:t>
            </a:r>
            <a:r>
              <a:rPr sz="1800" b="1" spc="-10" dirty="0" smtClean="0">
                <a:latin typeface="Calibri"/>
                <a:cs typeface="Calibri"/>
              </a:rPr>
              <a:t> bo</a:t>
            </a:r>
            <a:r>
              <a:rPr sz="1800" b="1" spc="-5" dirty="0" smtClean="0">
                <a:latin typeface="Calibri"/>
                <a:cs typeface="Calibri"/>
              </a:rPr>
              <a:t>d</a:t>
            </a:r>
            <a:r>
              <a:rPr sz="1800" b="1" spc="-10" dirty="0" smtClean="0">
                <a:latin typeface="Calibri"/>
                <a:cs typeface="Calibri"/>
              </a:rPr>
              <a:t>y</a:t>
            </a:r>
            <a:r>
              <a:rPr sz="1800" b="1" spc="-25" dirty="0" smtClean="0">
                <a:latin typeface="Calibri"/>
                <a:cs typeface="Calibri"/>
              </a:rPr>
              <a:t> </a:t>
            </a:r>
            <a:r>
              <a:rPr sz="1800" b="1" spc="0" dirty="0" smtClean="0">
                <a:latin typeface="Calibri"/>
                <a:cs typeface="Calibri"/>
              </a:rPr>
              <a:t>of sci</a:t>
            </a:r>
            <a:r>
              <a:rPr sz="1800" b="1" spc="5" dirty="0" smtClean="0">
                <a:latin typeface="Calibri"/>
                <a:cs typeface="Calibri"/>
              </a:rPr>
              <a:t>e</a:t>
            </a:r>
            <a:r>
              <a:rPr sz="1800" b="1" spc="-10" dirty="0" smtClean="0">
                <a:latin typeface="Calibri"/>
                <a:cs typeface="Calibri"/>
              </a:rPr>
              <a:t>nt</a:t>
            </a:r>
            <a:r>
              <a:rPr sz="1800" b="1" spc="-15" dirty="0" smtClean="0">
                <a:latin typeface="Calibri"/>
                <a:cs typeface="Calibri"/>
              </a:rPr>
              <a:t>i</a:t>
            </a:r>
            <a:r>
              <a:rPr sz="1800" b="1" spc="0" dirty="0" smtClean="0">
                <a:latin typeface="Calibri"/>
                <a:cs typeface="Calibri"/>
              </a:rPr>
              <a:t>fic</a:t>
            </a:r>
            <a:r>
              <a:rPr sz="1800" b="1" spc="-35" dirty="0" smtClean="0">
                <a:latin typeface="Calibri"/>
                <a:cs typeface="Calibri"/>
              </a:rPr>
              <a:t> </a:t>
            </a:r>
            <a:r>
              <a:rPr sz="1800" b="1" spc="0" dirty="0" smtClean="0">
                <a:latin typeface="Calibri"/>
                <a:cs typeface="Calibri"/>
              </a:rPr>
              <a:t>e</a:t>
            </a:r>
            <a:r>
              <a:rPr sz="1800" b="1" spc="-10" dirty="0" smtClean="0">
                <a:latin typeface="Calibri"/>
                <a:cs typeface="Calibri"/>
              </a:rPr>
              <a:t>vi</a:t>
            </a:r>
            <a:r>
              <a:rPr sz="1800" b="1" spc="-5" dirty="0" smtClean="0">
                <a:latin typeface="Calibri"/>
                <a:cs typeface="Calibri"/>
              </a:rPr>
              <a:t>d</a:t>
            </a:r>
            <a:r>
              <a:rPr sz="1800" b="1" spc="0" dirty="0" smtClean="0">
                <a:latin typeface="Calibri"/>
                <a:cs typeface="Calibri"/>
              </a:rPr>
              <a:t>e</a:t>
            </a:r>
            <a:r>
              <a:rPr sz="1800" b="1" spc="-20" dirty="0" smtClean="0">
                <a:latin typeface="Calibri"/>
                <a:cs typeface="Calibri"/>
              </a:rPr>
              <a:t>n</a:t>
            </a:r>
            <a:r>
              <a:rPr sz="1800" b="1" spc="0" dirty="0" smtClean="0">
                <a:latin typeface="Calibri"/>
                <a:cs typeface="Calibri"/>
              </a:rPr>
              <a:t>ce</a:t>
            </a:r>
            <a:r>
              <a:rPr sz="1800" b="1" spc="-40" dirty="0" smtClean="0">
                <a:latin typeface="Calibri"/>
                <a:cs typeface="Calibri"/>
              </a:rPr>
              <a:t> </a:t>
            </a:r>
            <a:r>
              <a:rPr sz="1800" b="1" spc="-10" dirty="0" smtClean="0">
                <a:latin typeface="Calibri"/>
                <a:cs typeface="Calibri"/>
              </a:rPr>
              <a:t>s</a:t>
            </a:r>
            <a:r>
              <a:rPr sz="1800" b="1" spc="-5" dirty="0" smtClean="0">
                <a:latin typeface="Calibri"/>
                <a:cs typeface="Calibri"/>
              </a:rPr>
              <a:t>h</a:t>
            </a:r>
            <a:r>
              <a:rPr sz="1800" b="1" spc="-10" dirty="0" smtClean="0">
                <a:latin typeface="Calibri"/>
                <a:cs typeface="Calibri"/>
              </a:rPr>
              <a:t>ows</a:t>
            </a:r>
            <a:r>
              <a:rPr sz="1800" b="1" spc="-35" dirty="0" smtClean="0">
                <a:latin typeface="Calibri"/>
                <a:cs typeface="Calibri"/>
              </a:rPr>
              <a:t> </a:t>
            </a:r>
            <a:r>
              <a:rPr sz="1800" b="1" spc="-10" dirty="0" smtClean="0">
                <a:latin typeface="Calibri"/>
                <a:cs typeface="Calibri"/>
              </a:rPr>
              <a:t>that </a:t>
            </a:r>
            <a:r>
              <a:rPr sz="1800" b="1" spc="-5" dirty="0" smtClean="0">
                <a:latin typeface="Calibri"/>
                <a:cs typeface="Calibri"/>
              </a:rPr>
              <a:t>o</a:t>
            </a:r>
            <a:r>
              <a:rPr sz="1800" b="1" spc="0" dirty="0" smtClean="0">
                <a:latin typeface="Calibri"/>
                <a:cs typeface="Calibri"/>
              </a:rPr>
              <a:t>z</a:t>
            </a:r>
            <a:r>
              <a:rPr sz="1800" b="1" spc="5" dirty="0" smtClean="0">
                <a:latin typeface="Calibri"/>
                <a:cs typeface="Calibri"/>
              </a:rPr>
              <a:t>o</a:t>
            </a:r>
            <a:r>
              <a:rPr sz="1800" b="1" spc="-10" dirty="0" smtClean="0">
                <a:latin typeface="Calibri"/>
                <a:cs typeface="Calibri"/>
              </a:rPr>
              <a:t>ne</a:t>
            </a:r>
            <a:r>
              <a:rPr sz="1800" b="1" spc="-5" dirty="0" smtClean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541" y="1862709"/>
            <a:ext cx="5595620" cy="19742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9875" indent="-257810">
              <a:lnSpc>
                <a:spcPct val="100000"/>
              </a:lnSpc>
              <a:buFont typeface="Calibri"/>
              <a:buChar char="•"/>
              <a:tabLst>
                <a:tab pos="269875" algn="l"/>
              </a:tabLst>
            </a:pPr>
            <a:r>
              <a:rPr sz="1600" spc="-10" dirty="0" smtClean="0">
                <a:latin typeface="Calibri"/>
                <a:cs typeface="Calibri"/>
              </a:rPr>
              <a:t>Causes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20" dirty="0" smtClean="0">
                <a:latin typeface="Calibri"/>
                <a:cs typeface="Calibri"/>
              </a:rPr>
              <a:t>c</a:t>
            </a:r>
            <a:r>
              <a:rPr sz="1600" spc="-10" dirty="0" smtClean="0">
                <a:latin typeface="Calibri"/>
                <a:cs typeface="Calibri"/>
              </a:rPr>
              <a:t>oughing</a:t>
            </a:r>
            <a:r>
              <a:rPr sz="1600" spc="-1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and</a:t>
            </a:r>
            <a:r>
              <a:rPr sz="1600" spc="-1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so</a:t>
            </a:r>
            <a:r>
              <a:rPr sz="1600" spc="-20" dirty="0" smtClean="0">
                <a:latin typeface="Calibri"/>
                <a:cs typeface="Calibri"/>
              </a:rPr>
              <a:t>r</a:t>
            </a:r>
            <a:r>
              <a:rPr sz="1600" spc="-10" dirty="0" smtClean="0">
                <a:latin typeface="Calibri"/>
                <a:cs typeface="Calibri"/>
              </a:rPr>
              <a:t>e</a:t>
            </a:r>
            <a:r>
              <a:rPr sz="1600" spc="2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th</a:t>
            </a:r>
            <a:r>
              <a:rPr sz="1600" spc="-20" dirty="0" smtClean="0">
                <a:latin typeface="Calibri"/>
                <a:cs typeface="Calibri"/>
              </a:rPr>
              <a:t>r</a:t>
            </a:r>
            <a:r>
              <a:rPr sz="1600" spc="-10" dirty="0" smtClean="0">
                <a:latin typeface="Calibri"/>
                <a:cs typeface="Calibri"/>
              </a:rPr>
              <a:t>oat</a:t>
            </a:r>
            <a:r>
              <a:rPr sz="1600" spc="10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or</a:t>
            </a:r>
            <a:r>
              <a:rPr sz="1600" spc="10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burning</a:t>
            </a:r>
            <a:r>
              <a:rPr sz="1600" spc="-1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s</a:t>
            </a:r>
            <a:r>
              <a:rPr sz="1600" spc="-15" dirty="0" smtClean="0">
                <a:latin typeface="Calibri"/>
                <a:cs typeface="Calibri"/>
              </a:rPr>
              <a:t>e</a:t>
            </a:r>
            <a:r>
              <a:rPr sz="1600" spc="-10" dirty="0" smtClean="0">
                <a:latin typeface="Calibri"/>
                <a:cs typeface="Calibri"/>
              </a:rPr>
              <a:t>nsation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5" dirty="0" smtClean="0">
                <a:latin typeface="Calibri"/>
                <a:cs typeface="Calibri"/>
              </a:rPr>
              <a:t>i</a:t>
            </a:r>
            <a:r>
              <a:rPr sz="1600" spc="-10" dirty="0" smtClean="0">
                <a:latin typeface="Calibri"/>
                <a:cs typeface="Calibri"/>
              </a:rPr>
              <a:t>n</a:t>
            </a:r>
            <a:r>
              <a:rPr sz="1600" spc="-1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a</a:t>
            </a:r>
            <a:r>
              <a:rPr sz="1600" spc="0" dirty="0" smtClean="0">
                <a:latin typeface="Calibri"/>
                <a:cs typeface="Calibri"/>
              </a:rPr>
              <a:t>i</a:t>
            </a:r>
            <a:r>
              <a:rPr sz="1600" spc="-20" dirty="0" smtClean="0">
                <a:latin typeface="Calibri"/>
                <a:cs typeface="Calibri"/>
              </a:rPr>
              <a:t>r</a:t>
            </a:r>
            <a:r>
              <a:rPr sz="1600" spc="-10" dirty="0" smtClean="0">
                <a:latin typeface="Calibri"/>
                <a:cs typeface="Calibri"/>
              </a:rPr>
              <a:t>ways</a:t>
            </a:r>
            <a:endParaRPr sz="1600">
              <a:latin typeface="Calibri"/>
              <a:cs typeface="Calibri"/>
            </a:endParaRPr>
          </a:p>
          <a:p>
            <a:pPr marL="269875" indent="-257810">
              <a:lnSpc>
                <a:spcPct val="100000"/>
              </a:lnSpc>
              <a:spcBef>
                <a:spcPts val="385"/>
              </a:spcBef>
              <a:buFont typeface="Calibri"/>
              <a:buChar char="•"/>
              <a:tabLst>
                <a:tab pos="269875" algn="l"/>
              </a:tabLst>
            </a:pPr>
            <a:r>
              <a:rPr sz="1600" spc="-10" dirty="0" smtClean="0">
                <a:latin typeface="Calibri"/>
                <a:cs typeface="Calibri"/>
              </a:rPr>
              <a:t>R</a:t>
            </a:r>
            <a:r>
              <a:rPr sz="1600" spc="-15" dirty="0" smtClean="0">
                <a:latin typeface="Calibri"/>
                <a:cs typeface="Calibri"/>
              </a:rPr>
              <a:t>e</a:t>
            </a:r>
            <a:r>
              <a:rPr sz="1600" spc="-10" dirty="0" smtClean="0">
                <a:latin typeface="Calibri"/>
                <a:cs typeface="Calibri"/>
              </a:rPr>
              <a:t>duces</a:t>
            </a:r>
            <a:r>
              <a:rPr sz="1600" spc="1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lung function,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25" dirty="0" smtClean="0">
                <a:latin typeface="Calibri"/>
                <a:cs typeface="Calibri"/>
              </a:rPr>
              <a:t>m</a:t>
            </a:r>
            <a:r>
              <a:rPr sz="1600" spc="-10" dirty="0" smtClean="0">
                <a:latin typeface="Calibri"/>
                <a:cs typeface="Calibri"/>
              </a:rPr>
              <a:t>aking</a:t>
            </a:r>
            <a:r>
              <a:rPr sz="1600" spc="-20" dirty="0" smtClean="0">
                <a:latin typeface="Calibri"/>
                <a:cs typeface="Calibri"/>
              </a:rPr>
              <a:t> </a:t>
            </a:r>
            <a:r>
              <a:rPr sz="1600" spc="-5" dirty="0" smtClean="0">
                <a:latin typeface="Calibri"/>
                <a:cs typeface="Calibri"/>
              </a:rPr>
              <a:t>it </a:t>
            </a:r>
            <a:r>
              <a:rPr sz="1600" spc="-10" dirty="0" smtClean="0">
                <a:latin typeface="Calibri"/>
                <a:cs typeface="Calibri"/>
              </a:rPr>
              <a:t>ha</a:t>
            </a:r>
            <a:r>
              <a:rPr sz="1600" spc="-15" dirty="0" smtClean="0">
                <a:latin typeface="Calibri"/>
                <a:cs typeface="Calibri"/>
              </a:rPr>
              <a:t>r</a:t>
            </a:r>
            <a:r>
              <a:rPr sz="1600" spc="-10" dirty="0" smtClean="0">
                <a:latin typeface="Calibri"/>
                <a:cs typeface="Calibri"/>
              </a:rPr>
              <a:t>der to</a:t>
            </a:r>
            <a:r>
              <a:rPr sz="1600" spc="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br</a:t>
            </a:r>
            <a:r>
              <a:rPr sz="1600" spc="-20" dirty="0" smtClean="0">
                <a:latin typeface="Calibri"/>
                <a:cs typeface="Calibri"/>
              </a:rPr>
              <a:t>e</a:t>
            </a:r>
            <a:r>
              <a:rPr sz="1600" spc="-10" dirty="0" smtClean="0">
                <a:latin typeface="Calibri"/>
                <a:cs typeface="Calibri"/>
              </a:rPr>
              <a:t>a</a:t>
            </a:r>
            <a:r>
              <a:rPr sz="1600" spc="-5" dirty="0" smtClean="0">
                <a:latin typeface="Calibri"/>
                <a:cs typeface="Calibri"/>
              </a:rPr>
              <a:t>t</a:t>
            </a:r>
            <a:r>
              <a:rPr sz="1600" spc="-10" dirty="0" smtClean="0">
                <a:latin typeface="Calibri"/>
                <a:cs typeface="Calibri"/>
              </a:rPr>
              <a:t>he</a:t>
            </a:r>
            <a:r>
              <a:rPr sz="1600" spc="20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deeply</a:t>
            </a:r>
            <a:endParaRPr sz="1600">
              <a:latin typeface="Calibri"/>
              <a:cs typeface="Calibri"/>
            </a:endParaRPr>
          </a:p>
          <a:p>
            <a:pPr marL="269875" indent="-257810">
              <a:lnSpc>
                <a:spcPct val="100000"/>
              </a:lnSpc>
              <a:spcBef>
                <a:spcPts val="384"/>
              </a:spcBef>
              <a:buFont typeface="Calibri"/>
              <a:buChar char="•"/>
              <a:tabLst>
                <a:tab pos="269875" algn="l"/>
              </a:tabLst>
            </a:pPr>
            <a:r>
              <a:rPr sz="1600" spc="-10" dirty="0" smtClean="0">
                <a:latin typeface="Calibri"/>
                <a:cs typeface="Calibri"/>
              </a:rPr>
              <a:t>In</a:t>
            </a:r>
            <a:r>
              <a:rPr sz="1600" spc="0" dirty="0" smtClean="0">
                <a:latin typeface="Calibri"/>
                <a:cs typeface="Calibri"/>
              </a:rPr>
              <a:t>f</a:t>
            </a:r>
            <a:r>
              <a:rPr sz="1600" spc="-10" dirty="0" smtClean="0">
                <a:latin typeface="Calibri"/>
                <a:cs typeface="Calibri"/>
              </a:rPr>
              <a:t>lames</a:t>
            </a:r>
            <a:r>
              <a:rPr sz="1600" spc="-20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and</a:t>
            </a:r>
            <a:r>
              <a:rPr sz="1600" spc="-1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damages the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a</a:t>
            </a:r>
            <a:r>
              <a:rPr sz="1600" spc="0" dirty="0" smtClean="0">
                <a:latin typeface="Calibri"/>
                <a:cs typeface="Calibri"/>
              </a:rPr>
              <a:t>i</a:t>
            </a:r>
            <a:r>
              <a:rPr sz="1600" spc="-15" dirty="0" smtClean="0">
                <a:latin typeface="Calibri"/>
                <a:cs typeface="Calibri"/>
              </a:rPr>
              <a:t>r</a:t>
            </a:r>
            <a:r>
              <a:rPr sz="1600" spc="-10" dirty="0" smtClean="0">
                <a:latin typeface="Calibri"/>
                <a:cs typeface="Calibri"/>
              </a:rPr>
              <a:t>ways</a:t>
            </a:r>
            <a:endParaRPr sz="1600">
              <a:latin typeface="Calibri"/>
              <a:cs typeface="Calibri"/>
            </a:endParaRPr>
          </a:p>
          <a:p>
            <a:pPr marL="269875" marR="755650" indent="-257810">
              <a:lnSpc>
                <a:spcPct val="100000"/>
              </a:lnSpc>
              <a:spcBef>
                <a:spcPts val="384"/>
              </a:spcBef>
              <a:buFont typeface="Calibri"/>
              <a:buChar char="•"/>
              <a:tabLst>
                <a:tab pos="269875" algn="l"/>
              </a:tabLst>
            </a:pPr>
            <a:r>
              <a:rPr sz="1600" spc="-10" dirty="0" smtClean="0">
                <a:latin typeface="Calibri"/>
                <a:cs typeface="Calibri"/>
              </a:rPr>
              <a:t>Ag</a:t>
            </a:r>
            <a:r>
              <a:rPr sz="1600" spc="-5" dirty="0" smtClean="0">
                <a:latin typeface="Calibri"/>
                <a:cs typeface="Calibri"/>
              </a:rPr>
              <a:t>g</a:t>
            </a:r>
            <a:r>
              <a:rPr sz="1600" spc="-15" dirty="0" smtClean="0">
                <a:latin typeface="Calibri"/>
                <a:cs typeface="Calibri"/>
              </a:rPr>
              <a:t>r</a:t>
            </a:r>
            <a:r>
              <a:rPr sz="1600" spc="-10" dirty="0" smtClean="0">
                <a:latin typeface="Calibri"/>
                <a:cs typeface="Calibri"/>
              </a:rPr>
              <a:t>av</a:t>
            </a:r>
            <a:r>
              <a:rPr sz="1600" spc="-5" dirty="0" smtClean="0">
                <a:latin typeface="Calibri"/>
                <a:cs typeface="Calibri"/>
              </a:rPr>
              <a:t>a</a:t>
            </a:r>
            <a:r>
              <a:rPr sz="1600" spc="-10" dirty="0" smtClean="0">
                <a:latin typeface="Calibri"/>
                <a:cs typeface="Calibri"/>
              </a:rPr>
              <a:t>tes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lung d</a:t>
            </a:r>
            <a:r>
              <a:rPr sz="1600" spc="0" dirty="0" smtClean="0">
                <a:latin typeface="Calibri"/>
                <a:cs typeface="Calibri"/>
              </a:rPr>
              <a:t>i</a:t>
            </a:r>
            <a:r>
              <a:rPr sz="1600" spc="-10" dirty="0" smtClean="0">
                <a:latin typeface="Calibri"/>
                <a:cs typeface="Calibri"/>
              </a:rPr>
              <a:t>sease,</a:t>
            </a:r>
            <a:r>
              <a:rPr sz="1600" spc="-5" dirty="0" smtClean="0">
                <a:latin typeface="Calibri"/>
                <a:cs typeface="Calibri"/>
              </a:rPr>
              <a:t> in</a:t>
            </a:r>
            <a:r>
              <a:rPr sz="1600" spc="-10" dirty="0" smtClean="0">
                <a:latin typeface="Calibri"/>
                <a:cs typeface="Calibri"/>
              </a:rPr>
              <a:t>cluding</a:t>
            </a:r>
            <a:r>
              <a:rPr sz="1600" spc="-3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as</a:t>
            </a:r>
            <a:r>
              <a:rPr sz="1600" spc="-5" dirty="0" smtClean="0">
                <a:latin typeface="Calibri"/>
                <a:cs typeface="Calibri"/>
              </a:rPr>
              <a:t>t</a:t>
            </a:r>
            <a:r>
              <a:rPr sz="1600" spc="-10" dirty="0" smtClean="0">
                <a:latin typeface="Calibri"/>
                <a:cs typeface="Calibri"/>
              </a:rPr>
              <a:t>hma,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e</a:t>
            </a:r>
            <a:r>
              <a:rPr sz="1600" spc="-25" dirty="0" smtClean="0">
                <a:latin typeface="Calibri"/>
                <a:cs typeface="Calibri"/>
              </a:rPr>
              <a:t>m</a:t>
            </a:r>
            <a:r>
              <a:rPr sz="1600" spc="-10" dirty="0" smtClean="0">
                <a:latin typeface="Calibri"/>
                <a:cs typeface="Calibri"/>
              </a:rPr>
              <a:t>physe</a:t>
            </a:r>
            <a:r>
              <a:rPr sz="1600" spc="-20" dirty="0" smtClean="0">
                <a:latin typeface="Calibri"/>
                <a:cs typeface="Calibri"/>
              </a:rPr>
              <a:t>m</a:t>
            </a:r>
            <a:r>
              <a:rPr sz="1600" spc="-10" dirty="0" smtClean="0">
                <a:latin typeface="Calibri"/>
                <a:cs typeface="Calibri"/>
              </a:rPr>
              <a:t>a and</a:t>
            </a:r>
            <a:r>
              <a:rPr sz="1600" spc="-1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bron</a:t>
            </a:r>
            <a:r>
              <a:rPr sz="1600" spc="-20" dirty="0" smtClean="0">
                <a:latin typeface="Calibri"/>
                <a:cs typeface="Calibri"/>
              </a:rPr>
              <a:t>c</a:t>
            </a:r>
            <a:r>
              <a:rPr sz="1600" spc="-10" dirty="0" smtClean="0">
                <a:latin typeface="Calibri"/>
                <a:cs typeface="Calibri"/>
              </a:rPr>
              <a:t>h</a:t>
            </a:r>
            <a:r>
              <a:rPr sz="1600" spc="0" dirty="0" smtClean="0">
                <a:latin typeface="Calibri"/>
                <a:cs typeface="Calibri"/>
              </a:rPr>
              <a:t>i</a:t>
            </a:r>
            <a:r>
              <a:rPr sz="1600" spc="-5" dirty="0" smtClean="0">
                <a:latin typeface="Calibri"/>
                <a:cs typeface="Calibri"/>
              </a:rPr>
              <a:t>tis</a:t>
            </a:r>
            <a:endParaRPr sz="1600">
              <a:latin typeface="Calibri"/>
              <a:cs typeface="Calibri"/>
            </a:endParaRPr>
          </a:p>
          <a:p>
            <a:pPr marL="269875" indent="-257810">
              <a:lnSpc>
                <a:spcPct val="100000"/>
              </a:lnSpc>
              <a:spcBef>
                <a:spcPts val="384"/>
              </a:spcBef>
              <a:buFont typeface="Calibri"/>
              <a:buChar char="•"/>
              <a:tabLst>
                <a:tab pos="269875" algn="l"/>
              </a:tabLst>
            </a:pPr>
            <a:r>
              <a:rPr sz="1600" spc="-10" dirty="0" smtClean="0">
                <a:latin typeface="Calibri"/>
                <a:cs typeface="Calibri"/>
              </a:rPr>
              <a:t>Inc</a:t>
            </a:r>
            <a:r>
              <a:rPr sz="1600" spc="-20" dirty="0" smtClean="0">
                <a:latin typeface="Calibri"/>
                <a:cs typeface="Calibri"/>
              </a:rPr>
              <a:t>r</a:t>
            </a:r>
            <a:r>
              <a:rPr sz="1600" spc="-10" dirty="0" smtClean="0">
                <a:latin typeface="Calibri"/>
                <a:cs typeface="Calibri"/>
              </a:rPr>
              <a:t>eas</a:t>
            </a:r>
            <a:r>
              <a:rPr sz="1600" spc="-20" dirty="0" smtClean="0">
                <a:latin typeface="Calibri"/>
                <a:cs typeface="Calibri"/>
              </a:rPr>
              <a:t>e</a:t>
            </a:r>
            <a:r>
              <a:rPr sz="1600" spc="-10" dirty="0" smtClean="0">
                <a:latin typeface="Calibri"/>
                <a:cs typeface="Calibri"/>
              </a:rPr>
              <a:t>s</a:t>
            </a:r>
            <a:r>
              <a:rPr sz="1600" spc="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the</a:t>
            </a:r>
            <a:r>
              <a:rPr sz="1600" spc="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fr</a:t>
            </a:r>
            <a:r>
              <a:rPr sz="1600" spc="-15" dirty="0" smtClean="0">
                <a:latin typeface="Calibri"/>
                <a:cs typeface="Calibri"/>
              </a:rPr>
              <a:t>e</a:t>
            </a:r>
            <a:r>
              <a:rPr sz="1600" spc="-10" dirty="0" smtClean="0">
                <a:latin typeface="Calibri"/>
                <a:cs typeface="Calibri"/>
              </a:rPr>
              <a:t>quen</a:t>
            </a:r>
            <a:r>
              <a:rPr sz="1600" spc="-20" dirty="0" smtClean="0">
                <a:latin typeface="Calibri"/>
                <a:cs typeface="Calibri"/>
              </a:rPr>
              <a:t>c</a:t>
            </a:r>
            <a:r>
              <a:rPr sz="1600" spc="-10" dirty="0" smtClean="0">
                <a:latin typeface="Calibri"/>
                <a:cs typeface="Calibri"/>
              </a:rPr>
              <a:t>y</a:t>
            </a:r>
            <a:r>
              <a:rPr sz="1600" spc="1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and</a:t>
            </a:r>
            <a:r>
              <a:rPr sz="1600" spc="-1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s</a:t>
            </a:r>
            <a:r>
              <a:rPr sz="1600" spc="-15" dirty="0" smtClean="0">
                <a:latin typeface="Calibri"/>
                <a:cs typeface="Calibri"/>
              </a:rPr>
              <a:t>e</a:t>
            </a:r>
            <a:r>
              <a:rPr sz="1600" spc="-10" dirty="0" smtClean="0">
                <a:latin typeface="Calibri"/>
                <a:cs typeface="Calibri"/>
              </a:rPr>
              <a:t>v</a:t>
            </a:r>
            <a:r>
              <a:rPr sz="1600" spc="-20" dirty="0" smtClean="0">
                <a:latin typeface="Calibri"/>
                <a:cs typeface="Calibri"/>
              </a:rPr>
              <a:t>er</a:t>
            </a:r>
            <a:r>
              <a:rPr sz="1600" spc="-5" dirty="0" smtClean="0">
                <a:latin typeface="Calibri"/>
                <a:cs typeface="Calibri"/>
              </a:rPr>
              <a:t>it</a:t>
            </a:r>
            <a:r>
              <a:rPr sz="1600" spc="-10" dirty="0" smtClean="0">
                <a:latin typeface="Calibri"/>
                <a:cs typeface="Calibri"/>
              </a:rPr>
              <a:t>y</a:t>
            </a:r>
            <a:r>
              <a:rPr sz="1600" spc="2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of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asthma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at</a:t>
            </a:r>
            <a:r>
              <a:rPr sz="1600" spc="-5" dirty="0" smtClean="0">
                <a:latin typeface="Calibri"/>
                <a:cs typeface="Calibri"/>
              </a:rPr>
              <a:t>t</a:t>
            </a:r>
            <a:r>
              <a:rPr sz="1600" spc="-10" dirty="0" smtClean="0">
                <a:latin typeface="Calibri"/>
                <a:cs typeface="Calibri"/>
              </a:rPr>
              <a:t>ac</a:t>
            </a:r>
            <a:r>
              <a:rPr sz="1600" spc="-20" dirty="0" smtClean="0">
                <a:latin typeface="Calibri"/>
                <a:cs typeface="Calibri"/>
              </a:rPr>
              <a:t>k</a:t>
            </a:r>
            <a:r>
              <a:rPr sz="1600" spc="-10" dirty="0" smtClean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-10" dirty="0" smtClean="0">
                <a:latin typeface="Calibri"/>
                <a:cs typeface="Calibri"/>
              </a:rPr>
              <a:t>•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0097" y="3570223"/>
            <a:ext cx="7293609" cy="754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00000"/>
              </a:lnSpc>
            </a:pPr>
            <a:r>
              <a:rPr sz="1600" spc="-10" dirty="0" smtClean="0">
                <a:latin typeface="Calibri"/>
                <a:cs typeface="Calibri"/>
              </a:rPr>
              <a:t>R</a:t>
            </a:r>
            <a:r>
              <a:rPr sz="1600" spc="-15" dirty="0" smtClean="0">
                <a:latin typeface="Calibri"/>
                <a:cs typeface="Calibri"/>
              </a:rPr>
              <a:t>e</a:t>
            </a:r>
            <a:r>
              <a:rPr sz="1600" spc="-10" dirty="0" smtClean="0">
                <a:latin typeface="Calibri"/>
                <a:cs typeface="Calibri"/>
              </a:rPr>
              <a:t>pea</a:t>
            </a:r>
            <a:r>
              <a:rPr sz="1600" spc="-5" dirty="0" smtClean="0">
                <a:latin typeface="Calibri"/>
                <a:cs typeface="Calibri"/>
              </a:rPr>
              <a:t>t</a:t>
            </a:r>
            <a:r>
              <a:rPr sz="1600" spc="-10" dirty="0" smtClean="0">
                <a:latin typeface="Calibri"/>
                <a:cs typeface="Calibri"/>
              </a:rPr>
              <a:t>ed</a:t>
            </a:r>
            <a:r>
              <a:rPr sz="1600" spc="20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ozone</a:t>
            </a:r>
            <a:r>
              <a:rPr sz="1600" spc="1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damage to</a:t>
            </a:r>
            <a:r>
              <a:rPr sz="1600" spc="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dev</a:t>
            </a:r>
            <a:r>
              <a:rPr sz="1600" spc="-15" dirty="0" smtClean="0">
                <a:latin typeface="Calibri"/>
                <a:cs typeface="Calibri"/>
              </a:rPr>
              <a:t>e</a:t>
            </a:r>
            <a:r>
              <a:rPr sz="1600" spc="-10" dirty="0" smtClean="0">
                <a:latin typeface="Calibri"/>
                <a:cs typeface="Calibri"/>
              </a:rPr>
              <a:t>loping </a:t>
            </a:r>
            <a:r>
              <a:rPr sz="1600" spc="-5" dirty="0" smtClean="0">
                <a:latin typeface="Calibri"/>
                <a:cs typeface="Calibri"/>
              </a:rPr>
              <a:t>lu</a:t>
            </a:r>
            <a:r>
              <a:rPr sz="1600" spc="-10" dirty="0" smtClean="0">
                <a:latin typeface="Calibri"/>
                <a:cs typeface="Calibri"/>
              </a:rPr>
              <a:t>ngs</a:t>
            </a:r>
            <a:r>
              <a:rPr sz="1600" spc="-1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can</a:t>
            </a:r>
            <a:r>
              <a:rPr sz="1600" spc="-1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a</a:t>
            </a:r>
            <a:r>
              <a:rPr sz="1600" spc="0" dirty="0" smtClean="0">
                <a:latin typeface="Calibri"/>
                <a:cs typeface="Calibri"/>
              </a:rPr>
              <a:t>f</a:t>
            </a:r>
            <a:r>
              <a:rPr sz="1600" spc="-10" dirty="0" smtClean="0">
                <a:latin typeface="Calibri"/>
                <a:cs typeface="Calibri"/>
              </a:rPr>
              <a:t>fe</a:t>
            </a:r>
            <a:r>
              <a:rPr sz="1600" spc="-20" dirty="0" smtClean="0">
                <a:latin typeface="Calibri"/>
                <a:cs typeface="Calibri"/>
              </a:rPr>
              <a:t>c</a:t>
            </a:r>
            <a:r>
              <a:rPr sz="1600" spc="-10" dirty="0" smtClean="0">
                <a:latin typeface="Calibri"/>
                <a:cs typeface="Calibri"/>
              </a:rPr>
              <a:t>t chi</a:t>
            </a:r>
            <a:r>
              <a:rPr sz="1600" spc="0" dirty="0" smtClean="0">
                <a:latin typeface="Calibri"/>
                <a:cs typeface="Calibri"/>
              </a:rPr>
              <a:t>l</a:t>
            </a:r>
            <a:r>
              <a:rPr sz="1600" spc="-10" dirty="0" smtClean="0">
                <a:latin typeface="Calibri"/>
                <a:cs typeface="Calibri"/>
              </a:rPr>
              <a:t>dr</a:t>
            </a:r>
            <a:r>
              <a:rPr sz="1600" spc="-20" dirty="0" smtClean="0">
                <a:latin typeface="Calibri"/>
                <a:cs typeface="Calibri"/>
              </a:rPr>
              <a:t>e</a:t>
            </a:r>
            <a:r>
              <a:rPr sz="1600" spc="-10" dirty="0" smtClean="0">
                <a:latin typeface="Calibri"/>
                <a:cs typeface="Calibri"/>
              </a:rPr>
              <a:t>n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i</a:t>
            </a:r>
            <a:r>
              <a:rPr sz="1600" spc="-10" dirty="0" smtClean="0">
                <a:latin typeface="Calibri"/>
                <a:cs typeface="Calibri"/>
              </a:rPr>
              <a:t>n</a:t>
            </a:r>
            <a:r>
              <a:rPr sz="1600" spc="-5" dirty="0" smtClean="0">
                <a:latin typeface="Calibri"/>
                <a:cs typeface="Calibri"/>
              </a:rPr>
              <a:t>t</a:t>
            </a:r>
            <a:r>
              <a:rPr sz="1600" spc="-10" dirty="0" smtClean="0">
                <a:latin typeface="Calibri"/>
                <a:cs typeface="Calibri"/>
              </a:rPr>
              <a:t>o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adulthood,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15" dirty="0" smtClean="0">
                <a:latin typeface="Calibri"/>
                <a:cs typeface="Calibri"/>
              </a:rPr>
              <a:t>c</a:t>
            </a:r>
            <a:r>
              <a:rPr sz="1600" spc="-10" dirty="0" smtClean="0">
                <a:latin typeface="Calibri"/>
                <a:cs typeface="Calibri"/>
              </a:rPr>
              <a:t>ausing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pe</a:t>
            </a:r>
            <a:r>
              <a:rPr sz="1600" spc="-20" dirty="0" smtClean="0">
                <a:latin typeface="Calibri"/>
                <a:cs typeface="Calibri"/>
              </a:rPr>
              <a:t>r</a:t>
            </a:r>
            <a:r>
              <a:rPr sz="1600" spc="-10" dirty="0" smtClean="0">
                <a:latin typeface="Calibri"/>
                <a:cs typeface="Calibri"/>
              </a:rPr>
              <a:t>manent</a:t>
            </a:r>
            <a:r>
              <a:rPr sz="1600" spc="10" dirty="0" smtClean="0">
                <a:latin typeface="Calibri"/>
                <a:cs typeface="Calibri"/>
              </a:rPr>
              <a:t> </a:t>
            </a:r>
            <a:r>
              <a:rPr sz="1600" spc="-15" dirty="0" smtClean="0">
                <a:latin typeface="Calibri"/>
                <a:cs typeface="Calibri"/>
              </a:rPr>
              <a:t>r</a:t>
            </a:r>
            <a:r>
              <a:rPr sz="1600" spc="-10" dirty="0" smtClean="0">
                <a:latin typeface="Calibri"/>
                <a:cs typeface="Calibri"/>
              </a:rPr>
              <a:t>educt</a:t>
            </a:r>
            <a:r>
              <a:rPr sz="1600" spc="0" dirty="0" smtClean="0">
                <a:latin typeface="Calibri"/>
                <a:cs typeface="Calibri"/>
              </a:rPr>
              <a:t>i</a:t>
            </a:r>
            <a:r>
              <a:rPr sz="1600" spc="-10" dirty="0" smtClean="0">
                <a:latin typeface="Calibri"/>
                <a:cs typeface="Calibri"/>
              </a:rPr>
              <a:t>on</a:t>
            </a:r>
            <a:r>
              <a:rPr sz="1600" spc="20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to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the</a:t>
            </a:r>
            <a:r>
              <a:rPr sz="1600" spc="5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l</a:t>
            </a:r>
            <a:r>
              <a:rPr sz="1600" spc="-10" dirty="0" smtClean="0">
                <a:latin typeface="Calibri"/>
                <a:cs typeface="Calibri"/>
              </a:rPr>
              <a:t>un</a:t>
            </a:r>
            <a:r>
              <a:rPr sz="1600" spc="-5" dirty="0" smtClean="0">
                <a:latin typeface="Calibri"/>
                <a:cs typeface="Calibri"/>
              </a:rPr>
              <a:t>gs’</a:t>
            </a:r>
            <a:r>
              <a:rPr sz="1600" spc="-20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ability</a:t>
            </a:r>
            <a:r>
              <a:rPr sz="1600" spc="-4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to</a:t>
            </a:r>
            <a:r>
              <a:rPr sz="1600" spc="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function,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and</a:t>
            </a:r>
            <a:r>
              <a:rPr sz="1600" spc="-15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i</a:t>
            </a:r>
            <a:r>
              <a:rPr sz="1600" spc="-10" dirty="0" smtClean="0">
                <a:latin typeface="Calibri"/>
                <a:cs typeface="Calibri"/>
              </a:rPr>
              <a:t>s</a:t>
            </a:r>
            <a:r>
              <a:rPr sz="1600" spc="-15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li</a:t>
            </a:r>
            <a:r>
              <a:rPr sz="1600" spc="-20" dirty="0" smtClean="0">
                <a:latin typeface="Calibri"/>
                <a:cs typeface="Calibri"/>
              </a:rPr>
              <a:t>k</a:t>
            </a:r>
            <a:r>
              <a:rPr sz="1600" spc="-10" dirty="0" smtClean="0">
                <a:latin typeface="Calibri"/>
                <a:cs typeface="Calibri"/>
              </a:rPr>
              <a:t>ely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to</a:t>
            </a:r>
            <a:r>
              <a:rPr sz="1600" spc="10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be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one</a:t>
            </a:r>
            <a:r>
              <a:rPr sz="1600" spc="1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of</a:t>
            </a:r>
            <a:r>
              <a:rPr sz="1600" spc="-5" dirty="0" smtClean="0">
                <a:latin typeface="Calibri"/>
                <a:cs typeface="Calibri"/>
              </a:rPr>
              <a:t> t</a:t>
            </a:r>
            <a:r>
              <a:rPr sz="1600" spc="-10" dirty="0" smtClean="0">
                <a:latin typeface="Calibri"/>
                <a:cs typeface="Calibri"/>
              </a:rPr>
              <a:t>he</a:t>
            </a:r>
            <a:r>
              <a:rPr sz="1600" spc="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many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causes</a:t>
            </a:r>
            <a:r>
              <a:rPr sz="1600" spc="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of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asthma</a:t>
            </a:r>
            <a:r>
              <a:rPr sz="1600" spc="-1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dev</a:t>
            </a:r>
            <a:r>
              <a:rPr sz="1600" spc="-15" dirty="0" smtClean="0">
                <a:latin typeface="Calibri"/>
                <a:cs typeface="Calibri"/>
              </a:rPr>
              <a:t>e</a:t>
            </a:r>
            <a:r>
              <a:rPr sz="1600" spc="-10" dirty="0" smtClean="0">
                <a:latin typeface="Calibri"/>
                <a:cs typeface="Calibri"/>
              </a:rPr>
              <a:t>lopm</a:t>
            </a:r>
            <a:r>
              <a:rPr sz="1600" spc="-15" dirty="0" smtClean="0">
                <a:latin typeface="Calibri"/>
                <a:cs typeface="Calibri"/>
              </a:rPr>
              <a:t>e</a:t>
            </a:r>
            <a:r>
              <a:rPr sz="1600" spc="-10" dirty="0" smtClean="0">
                <a:latin typeface="Calibri"/>
                <a:cs typeface="Calibri"/>
              </a:rPr>
              <a:t>n</a:t>
            </a:r>
            <a:r>
              <a:rPr sz="1600" spc="-5" dirty="0" smtClean="0">
                <a:latin typeface="Calibri"/>
                <a:cs typeface="Calibri"/>
              </a:rPr>
              <a:t>t.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541" y="4420870"/>
            <a:ext cx="4639310" cy="1953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latin typeface="Calibri"/>
                <a:cs typeface="Calibri"/>
              </a:rPr>
              <a:t>Th</a:t>
            </a:r>
            <a:r>
              <a:rPr sz="1800" b="1" spc="5" dirty="0" smtClean="0">
                <a:latin typeface="Calibri"/>
                <a:cs typeface="Calibri"/>
              </a:rPr>
              <a:t>e</a:t>
            </a:r>
            <a:r>
              <a:rPr sz="1800" b="1" spc="0" dirty="0" smtClean="0">
                <a:latin typeface="Calibri"/>
                <a:cs typeface="Calibri"/>
              </a:rPr>
              <a:t>se</a:t>
            </a:r>
            <a:r>
              <a:rPr sz="1800" b="1" spc="-30" dirty="0" smtClean="0">
                <a:latin typeface="Calibri"/>
                <a:cs typeface="Calibri"/>
              </a:rPr>
              <a:t> </a:t>
            </a:r>
            <a:r>
              <a:rPr sz="1800" b="1" spc="0" dirty="0" smtClean="0">
                <a:latin typeface="Calibri"/>
                <a:cs typeface="Calibri"/>
              </a:rPr>
              <a:t>ef</a:t>
            </a:r>
            <a:r>
              <a:rPr sz="1800" b="1" spc="-15" dirty="0" smtClean="0">
                <a:latin typeface="Calibri"/>
                <a:cs typeface="Calibri"/>
              </a:rPr>
              <a:t>f</a:t>
            </a:r>
            <a:r>
              <a:rPr sz="1800" b="1" spc="0" dirty="0" smtClean="0">
                <a:latin typeface="Calibri"/>
                <a:cs typeface="Calibri"/>
              </a:rPr>
              <a:t>ects</a:t>
            </a:r>
            <a:r>
              <a:rPr sz="1800" b="1" spc="-10" dirty="0" smtClean="0">
                <a:latin typeface="Calibri"/>
                <a:cs typeface="Calibri"/>
              </a:rPr>
              <a:t> can</a:t>
            </a:r>
            <a:r>
              <a:rPr sz="1800" b="1" spc="-5" dirty="0" smtClean="0">
                <a:latin typeface="Calibri"/>
                <a:cs typeface="Calibri"/>
              </a:rPr>
              <a:t> </a:t>
            </a:r>
            <a:r>
              <a:rPr sz="1800" b="1" spc="0" dirty="0" smtClean="0">
                <a:latin typeface="Calibri"/>
                <a:cs typeface="Calibri"/>
              </a:rPr>
              <a:t>l</a:t>
            </a:r>
            <a:r>
              <a:rPr sz="1800" b="1" spc="5" dirty="0" smtClean="0">
                <a:latin typeface="Calibri"/>
                <a:cs typeface="Calibri"/>
              </a:rPr>
              <a:t>e</a:t>
            </a:r>
            <a:r>
              <a:rPr sz="1800" b="1" spc="-10" dirty="0" smtClean="0">
                <a:latin typeface="Calibri"/>
                <a:cs typeface="Calibri"/>
              </a:rPr>
              <a:t>ad</a:t>
            </a:r>
            <a:r>
              <a:rPr sz="1800" b="1" spc="-20" dirty="0" smtClean="0">
                <a:latin typeface="Calibri"/>
                <a:cs typeface="Calibri"/>
              </a:rPr>
              <a:t> </a:t>
            </a:r>
            <a:r>
              <a:rPr sz="1800" b="1" spc="-10" dirty="0" smtClean="0">
                <a:latin typeface="Calibri"/>
                <a:cs typeface="Calibri"/>
              </a:rPr>
              <a:t>to: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40665" algn="l"/>
              </a:tabLst>
            </a:pPr>
            <a:r>
              <a:rPr sz="1600" spc="-10" dirty="0" smtClean="0">
                <a:latin typeface="Calibri"/>
                <a:cs typeface="Calibri"/>
              </a:rPr>
              <a:t>More</a:t>
            </a:r>
            <a:r>
              <a:rPr sz="1600" spc="15" dirty="0" smtClean="0">
                <a:latin typeface="Calibri"/>
                <a:cs typeface="Calibri"/>
              </a:rPr>
              <a:t> </a:t>
            </a:r>
            <a:r>
              <a:rPr sz="1600" spc="-15" dirty="0" smtClean="0">
                <a:latin typeface="Calibri"/>
                <a:cs typeface="Calibri"/>
              </a:rPr>
              <a:t>m</a:t>
            </a:r>
            <a:r>
              <a:rPr sz="1600" spc="-20" dirty="0" smtClean="0">
                <a:latin typeface="Calibri"/>
                <a:cs typeface="Calibri"/>
              </a:rPr>
              <a:t>e</a:t>
            </a:r>
            <a:r>
              <a:rPr sz="1600" spc="-10" dirty="0" smtClean="0">
                <a:latin typeface="Calibri"/>
                <a:cs typeface="Calibri"/>
              </a:rPr>
              <a:t>d</a:t>
            </a:r>
            <a:r>
              <a:rPr sz="1600" spc="0" dirty="0" smtClean="0">
                <a:latin typeface="Calibri"/>
                <a:cs typeface="Calibri"/>
              </a:rPr>
              <a:t>i</a:t>
            </a:r>
            <a:r>
              <a:rPr sz="1600" spc="-10" dirty="0" smtClean="0">
                <a:latin typeface="Calibri"/>
                <a:cs typeface="Calibri"/>
              </a:rPr>
              <a:t>ca</a:t>
            </a:r>
            <a:r>
              <a:rPr sz="1600" spc="-5" dirty="0" smtClean="0">
                <a:latin typeface="Calibri"/>
                <a:cs typeface="Calibri"/>
              </a:rPr>
              <a:t>t</a:t>
            </a:r>
            <a:r>
              <a:rPr sz="1600" spc="-10" dirty="0" smtClean="0">
                <a:latin typeface="Calibri"/>
                <a:cs typeface="Calibri"/>
              </a:rPr>
              <a:t>ion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use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for</a:t>
            </a:r>
            <a:r>
              <a:rPr sz="1600" spc="1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people</a:t>
            </a:r>
            <a:r>
              <a:rPr sz="1600" spc="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wi</a:t>
            </a:r>
            <a:r>
              <a:rPr sz="1600" spc="-5" dirty="0" smtClean="0">
                <a:latin typeface="Calibri"/>
                <a:cs typeface="Calibri"/>
              </a:rPr>
              <a:t>t</a:t>
            </a:r>
            <a:r>
              <a:rPr sz="1600" spc="-10" dirty="0" smtClean="0">
                <a:latin typeface="Calibri"/>
                <a:cs typeface="Calibri"/>
              </a:rPr>
              <a:t>h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asthma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0665" algn="l"/>
              </a:tabLst>
            </a:pPr>
            <a:r>
              <a:rPr sz="1600" spc="-10" dirty="0" smtClean="0">
                <a:latin typeface="Calibri"/>
                <a:cs typeface="Calibri"/>
              </a:rPr>
              <a:t>More</a:t>
            </a:r>
            <a:r>
              <a:rPr sz="1600" spc="15" dirty="0" smtClean="0">
                <a:latin typeface="Calibri"/>
                <a:cs typeface="Calibri"/>
              </a:rPr>
              <a:t> </a:t>
            </a:r>
            <a:r>
              <a:rPr sz="1600" spc="-5" dirty="0" smtClean="0">
                <a:latin typeface="Calibri"/>
                <a:cs typeface="Calibri"/>
              </a:rPr>
              <a:t>f</a:t>
            </a:r>
            <a:r>
              <a:rPr sz="1600" spc="-15" dirty="0" smtClean="0">
                <a:latin typeface="Calibri"/>
                <a:cs typeface="Calibri"/>
              </a:rPr>
              <a:t>r</a:t>
            </a:r>
            <a:r>
              <a:rPr sz="1600" spc="-10" dirty="0" smtClean="0">
                <a:latin typeface="Calibri"/>
                <a:cs typeface="Calibri"/>
              </a:rPr>
              <a:t>equent</a:t>
            </a:r>
            <a:r>
              <a:rPr sz="1600" spc="10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vis</a:t>
            </a:r>
            <a:r>
              <a:rPr sz="1600" spc="0" dirty="0" smtClean="0">
                <a:latin typeface="Calibri"/>
                <a:cs typeface="Calibri"/>
              </a:rPr>
              <a:t>i</a:t>
            </a:r>
            <a:r>
              <a:rPr sz="1600" spc="-10" dirty="0" smtClean="0">
                <a:latin typeface="Calibri"/>
                <a:cs typeface="Calibri"/>
              </a:rPr>
              <a:t>ts</a:t>
            </a:r>
            <a:r>
              <a:rPr sz="1600" spc="-1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to</a:t>
            </a:r>
            <a:r>
              <a:rPr sz="1600" spc="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the</a:t>
            </a:r>
            <a:r>
              <a:rPr sz="1600" spc="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doctor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0665" algn="l"/>
              </a:tabLst>
            </a:pPr>
            <a:r>
              <a:rPr sz="1600" spc="-15" dirty="0" smtClean="0">
                <a:latin typeface="Calibri"/>
                <a:cs typeface="Calibri"/>
              </a:rPr>
              <a:t>M</a:t>
            </a:r>
            <a:r>
              <a:rPr sz="1600" spc="0" dirty="0" smtClean="0">
                <a:latin typeface="Calibri"/>
                <a:cs typeface="Calibri"/>
              </a:rPr>
              <a:t>i</a:t>
            </a:r>
            <a:r>
              <a:rPr sz="1600" spc="-10" dirty="0" smtClean="0">
                <a:latin typeface="Calibri"/>
                <a:cs typeface="Calibri"/>
              </a:rPr>
              <a:t>ssed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school</a:t>
            </a:r>
            <a:r>
              <a:rPr sz="1600" spc="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days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0665" algn="l"/>
              </a:tabLst>
            </a:pPr>
            <a:r>
              <a:rPr sz="1600" spc="-15" dirty="0" smtClean="0">
                <a:latin typeface="Calibri"/>
                <a:cs typeface="Calibri"/>
              </a:rPr>
              <a:t>M</a:t>
            </a:r>
            <a:r>
              <a:rPr sz="1600" spc="0" dirty="0" smtClean="0">
                <a:latin typeface="Calibri"/>
                <a:cs typeface="Calibri"/>
              </a:rPr>
              <a:t>i</a:t>
            </a:r>
            <a:r>
              <a:rPr sz="1600" spc="-10" dirty="0" smtClean="0">
                <a:latin typeface="Calibri"/>
                <a:cs typeface="Calibri"/>
              </a:rPr>
              <a:t>ssed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wo</a:t>
            </a:r>
            <a:r>
              <a:rPr sz="1600" spc="-20" dirty="0" smtClean="0">
                <a:latin typeface="Calibri"/>
                <a:cs typeface="Calibri"/>
              </a:rPr>
              <a:t>r</a:t>
            </a:r>
            <a:r>
              <a:rPr sz="1600" spc="-10" dirty="0" smtClean="0">
                <a:latin typeface="Calibri"/>
                <a:cs typeface="Calibri"/>
              </a:rPr>
              <a:t>k</a:t>
            </a:r>
            <a:r>
              <a:rPr sz="1600" spc="2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days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0665" algn="l"/>
              </a:tabLst>
            </a:pPr>
            <a:r>
              <a:rPr sz="1600" spc="-15" dirty="0" smtClean="0">
                <a:latin typeface="Calibri"/>
                <a:cs typeface="Calibri"/>
              </a:rPr>
              <a:t>Mo</a:t>
            </a:r>
            <a:r>
              <a:rPr sz="1600" spc="-20" dirty="0" smtClean="0">
                <a:latin typeface="Calibri"/>
                <a:cs typeface="Calibri"/>
              </a:rPr>
              <a:t>r</a:t>
            </a:r>
            <a:r>
              <a:rPr sz="1600" spc="-10" dirty="0" smtClean="0">
                <a:latin typeface="Calibri"/>
                <a:cs typeface="Calibri"/>
              </a:rPr>
              <a:t>e</a:t>
            </a:r>
            <a:r>
              <a:rPr sz="1600" spc="1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e</a:t>
            </a:r>
            <a:r>
              <a:rPr sz="1600" spc="-25" dirty="0" smtClean="0">
                <a:latin typeface="Calibri"/>
                <a:cs typeface="Calibri"/>
              </a:rPr>
              <a:t>m</a:t>
            </a:r>
            <a:r>
              <a:rPr sz="1600" spc="-10" dirty="0" smtClean="0">
                <a:latin typeface="Calibri"/>
                <a:cs typeface="Calibri"/>
              </a:rPr>
              <a:t>e</a:t>
            </a:r>
            <a:r>
              <a:rPr sz="1600" spc="-20" dirty="0" smtClean="0">
                <a:latin typeface="Calibri"/>
                <a:cs typeface="Calibri"/>
              </a:rPr>
              <a:t>r</a:t>
            </a:r>
            <a:r>
              <a:rPr sz="1600" spc="-10" dirty="0" smtClean="0">
                <a:latin typeface="Calibri"/>
                <a:cs typeface="Calibri"/>
              </a:rPr>
              <a:t>gency</a:t>
            </a:r>
            <a:r>
              <a:rPr sz="1600" spc="25" dirty="0" smtClean="0">
                <a:latin typeface="Calibri"/>
                <a:cs typeface="Calibri"/>
              </a:rPr>
              <a:t> </a:t>
            </a:r>
            <a:r>
              <a:rPr sz="1600" spc="-20" dirty="0" smtClean="0">
                <a:latin typeface="Calibri"/>
                <a:cs typeface="Calibri"/>
              </a:rPr>
              <a:t>r</a:t>
            </a:r>
            <a:r>
              <a:rPr sz="1600" spc="-10" dirty="0" smtClean="0">
                <a:latin typeface="Calibri"/>
                <a:cs typeface="Calibri"/>
              </a:rPr>
              <a:t>oom</a:t>
            </a:r>
            <a:r>
              <a:rPr sz="1600" spc="20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vis</a:t>
            </a:r>
            <a:r>
              <a:rPr sz="1600" spc="0" dirty="0" smtClean="0">
                <a:latin typeface="Calibri"/>
                <a:cs typeface="Calibri"/>
              </a:rPr>
              <a:t>i</a:t>
            </a:r>
            <a:r>
              <a:rPr sz="1600" spc="-10" dirty="0" smtClean="0">
                <a:latin typeface="Calibri"/>
                <a:cs typeface="Calibri"/>
              </a:rPr>
              <a:t>ts and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hospital</a:t>
            </a:r>
            <a:r>
              <a:rPr sz="1600" spc="-2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admissions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0665" algn="l"/>
              </a:tabLst>
            </a:pPr>
            <a:r>
              <a:rPr sz="1600" spc="-10" dirty="0" smtClean="0">
                <a:latin typeface="Calibri"/>
                <a:cs typeface="Calibri"/>
              </a:rPr>
              <a:t>Inc</a:t>
            </a:r>
            <a:r>
              <a:rPr sz="1600" spc="-20" dirty="0" smtClean="0">
                <a:latin typeface="Calibri"/>
                <a:cs typeface="Calibri"/>
              </a:rPr>
              <a:t>r</a:t>
            </a:r>
            <a:r>
              <a:rPr sz="1600" spc="-10" dirty="0" smtClean="0">
                <a:latin typeface="Calibri"/>
                <a:cs typeface="Calibri"/>
              </a:rPr>
              <a:t>eased</a:t>
            </a:r>
            <a:r>
              <a:rPr sz="1600" spc="5" dirty="0" smtClean="0">
                <a:latin typeface="Calibri"/>
                <a:cs typeface="Calibri"/>
              </a:rPr>
              <a:t> </a:t>
            </a:r>
            <a:r>
              <a:rPr sz="1600" spc="-15" dirty="0" smtClean="0">
                <a:latin typeface="Calibri"/>
                <a:cs typeface="Calibri"/>
              </a:rPr>
              <a:t>r</a:t>
            </a:r>
            <a:r>
              <a:rPr sz="1600" spc="-10" dirty="0" smtClean="0">
                <a:latin typeface="Calibri"/>
                <a:cs typeface="Calibri"/>
              </a:rPr>
              <a:t>isk of</a:t>
            </a:r>
            <a:r>
              <a:rPr sz="1600" spc="10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pr</a:t>
            </a:r>
            <a:r>
              <a:rPr sz="1600" spc="-20" dirty="0" smtClean="0">
                <a:latin typeface="Calibri"/>
                <a:cs typeface="Calibri"/>
              </a:rPr>
              <a:t>e</a:t>
            </a:r>
            <a:r>
              <a:rPr sz="1600" spc="-15" dirty="0" smtClean="0">
                <a:latin typeface="Calibri"/>
                <a:cs typeface="Calibri"/>
              </a:rPr>
              <a:t>ma</a:t>
            </a:r>
            <a:r>
              <a:rPr sz="1600" spc="-5" dirty="0" smtClean="0">
                <a:latin typeface="Calibri"/>
                <a:cs typeface="Calibri"/>
              </a:rPr>
              <a:t>t</a:t>
            </a:r>
            <a:r>
              <a:rPr sz="1600" spc="-10" dirty="0" smtClean="0">
                <a:latin typeface="Calibri"/>
                <a:cs typeface="Calibri"/>
              </a:rPr>
              <a:t>ure</a:t>
            </a:r>
            <a:r>
              <a:rPr sz="1600" spc="15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dea</a:t>
            </a:r>
            <a:r>
              <a:rPr sz="1600" spc="-5" dirty="0" smtClean="0">
                <a:latin typeface="Calibri"/>
                <a:cs typeface="Calibri"/>
              </a:rPr>
              <a:t>t</a:t>
            </a:r>
            <a:r>
              <a:rPr sz="1600" spc="-10" dirty="0" smtClean="0">
                <a:latin typeface="Calibri"/>
                <a:cs typeface="Calibri"/>
              </a:rPr>
              <a:t>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70903" y="1505711"/>
            <a:ext cx="2069592" cy="1557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66332" y="1501139"/>
            <a:ext cx="2078736" cy="1566672"/>
          </a:xfrm>
          <a:custGeom>
            <a:avLst/>
            <a:gdLst/>
            <a:ahLst/>
            <a:cxnLst/>
            <a:rect l="l" t="t" r="r" b="b"/>
            <a:pathLst>
              <a:path w="2078736" h="1566672">
                <a:moveTo>
                  <a:pt x="0" y="1566672"/>
                </a:moveTo>
                <a:lnTo>
                  <a:pt x="2078736" y="1566672"/>
                </a:lnTo>
                <a:lnTo>
                  <a:pt x="2078736" y="0"/>
                </a:lnTo>
                <a:lnTo>
                  <a:pt x="0" y="0"/>
                </a:lnTo>
                <a:lnTo>
                  <a:pt x="0" y="1566672"/>
                </a:lnTo>
                <a:close/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279383" y="6291833"/>
            <a:ext cx="10033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dirty="0" smtClean="0">
                <a:latin typeface="Arial"/>
                <a:cs typeface="Arial"/>
              </a:rPr>
              <a:t>4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3600" y="1676399"/>
            <a:ext cx="4876800" cy="448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29308" y="2425319"/>
            <a:ext cx="6482080" cy="852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59230" marR="12700" indent="-1447165">
              <a:lnSpc>
                <a:spcPct val="100000"/>
              </a:lnSpc>
            </a:pPr>
            <a:r>
              <a:rPr sz="2700" b="1" spc="-15" dirty="0" smtClean="0">
                <a:latin typeface="Calibri"/>
                <a:cs typeface="Calibri"/>
              </a:rPr>
              <a:t>Updates to Primary</a:t>
            </a:r>
            <a:r>
              <a:rPr sz="2700" b="1" spc="10" dirty="0" smtClean="0">
                <a:latin typeface="Calibri"/>
                <a:cs typeface="Calibri"/>
              </a:rPr>
              <a:t> </a:t>
            </a:r>
            <a:r>
              <a:rPr sz="2700" b="1" spc="-15" dirty="0" smtClean="0">
                <a:latin typeface="Calibri"/>
                <a:cs typeface="Calibri"/>
              </a:rPr>
              <a:t>and Secondary Standards and the</a:t>
            </a:r>
            <a:r>
              <a:rPr sz="2700" b="1" spc="10" dirty="0" smtClean="0">
                <a:latin typeface="Calibri"/>
                <a:cs typeface="Calibri"/>
              </a:rPr>
              <a:t> </a:t>
            </a:r>
            <a:r>
              <a:rPr sz="2700" b="1" spc="-20" dirty="0" smtClean="0">
                <a:latin typeface="Calibri"/>
                <a:cs typeface="Calibri"/>
              </a:rPr>
              <a:t>Ai</a:t>
            </a:r>
            <a:r>
              <a:rPr sz="2700" b="1" spc="0" dirty="0" smtClean="0">
                <a:latin typeface="Calibri"/>
                <a:cs typeface="Calibri"/>
              </a:rPr>
              <a:t>r</a:t>
            </a:r>
            <a:r>
              <a:rPr sz="2700" b="1" spc="10" dirty="0" smtClean="0">
                <a:latin typeface="Calibri"/>
                <a:cs typeface="Calibri"/>
              </a:rPr>
              <a:t> </a:t>
            </a:r>
            <a:r>
              <a:rPr sz="2700" b="1" spc="-20" dirty="0" smtClean="0">
                <a:latin typeface="Calibri"/>
                <a:cs typeface="Calibri"/>
              </a:rPr>
              <a:t>Qual</a:t>
            </a:r>
            <a:r>
              <a:rPr sz="2700" b="1" spc="-10" dirty="0" smtClean="0">
                <a:latin typeface="Calibri"/>
                <a:cs typeface="Calibri"/>
              </a:rPr>
              <a:t>ity </a:t>
            </a:r>
            <a:r>
              <a:rPr sz="2700" b="1" spc="-15" dirty="0" smtClean="0">
                <a:latin typeface="Calibri"/>
                <a:cs typeface="Calibri"/>
              </a:rPr>
              <a:t>Index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3716" y="76200"/>
            <a:ext cx="1161287" cy="116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75">
              <a:lnSpc>
                <a:spcPct val="100000"/>
              </a:lnSpc>
            </a:pP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Updated</a:t>
            </a:r>
            <a:r>
              <a:rPr sz="2800" b="1" spc="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Standar</a:t>
            </a:r>
            <a:r>
              <a:rPr sz="2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spc="4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Primary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2891" y="1273175"/>
            <a:ext cx="8078470" cy="4894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2400" b="1" dirty="0" smtClean="0">
                <a:latin typeface="Calibri"/>
                <a:cs typeface="Calibri"/>
              </a:rPr>
              <a:t>The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Clean A</a:t>
            </a:r>
            <a:r>
              <a:rPr sz="2400" b="1" spc="-20" dirty="0" smtClean="0">
                <a:latin typeface="Calibri"/>
                <a:cs typeface="Calibri"/>
              </a:rPr>
              <a:t>i</a:t>
            </a:r>
            <a:r>
              <a:rPr sz="2400" b="1" spc="0" dirty="0" smtClean="0">
                <a:latin typeface="Calibri"/>
                <a:cs typeface="Calibri"/>
              </a:rPr>
              <a:t>r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Act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cha</a:t>
            </a:r>
            <a:r>
              <a:rPr sz="2400" spc="-15" dirty="0" smtClean="0">
                <a:latin typeface="Calibri"/>
                <a:cs typeface="Calibri"/>
              </a:rPr>
              <a:t>rges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the EPA Administrator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with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setting prim</a:t>
            </a:r>
            <a:r>
              <a:rPr sz="2400" spc="5" dirty="0" smtClean="0">
                <a:latin typeface="Calibri"/>
                <a:cs typeface="Calibri"/>
              </a:rPr>
              <a:t>a</a:t>
            </a:r>
            <a:r>
              <a:rPr sz="2400" spc="-10" dirty="0" smtClean="0">
                <a:latin typeface="Calibri"/>
                <a:cs typeface="Calibri"/>
              </a:rPr>
              <a:t>ry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standards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that</a:t>
            </a:r>
            <a:r>
              <a:rPr sz="2400" spc="-15" dirty="0" smtClean="0">
                <a:latin typeface="Calibri"/>
                <a:cs typeface="Calibri"/>
              </a:rPr>
              <a:t> are</a:t>
            </a:r>
            <a:r>
              <a:rPr sz="2400" spc="15" dirty="0" smtClean="0">
                <a:latin typeface="Calibri"/>
                <a:cs typeface="Calibri"/>
              </a:rPr>
              <a:t> </a:t>
            </a:r>
            <a:r>
              <a:rPr sz="2400" i="1" spc="-10" dirty="0" smtClean="0">
                <a:latin typeface="Calibri"/>
                <a:cs typeface="Calibri"/>
              </a:rPr>
              <a:t>re</a:t>
            </a:r>
            <a:r>
              <a:rPr sz="2400" i="1" spc="0" dirty="0" smtClean="0">
                <a:latin typeface="Calibri"/>
                <a:cs typeface="Calibri"/>
              </a:rPr>
              <a:t>quisite </a:t>
            </a:r>
            <a:r>
              <a:rPr sz="2400" spc="0" dirty="0" smtClean="0">
                <a:latin typeface="Calibri"/>
                <a:cs typeface="Calibri"/>
              </a:rPr>
              <a:t>to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prote</a:t>
            </a:r>
            <a:r>
              <a:rPr sz="2400" spc="-5" dirty="0" smtClean="0">
                <a:latin typeface="Calibri"/>
                <a:cs typeface="Calibri"/>
              </a:rPr>
              <a:t>c</a:t>
            </a:r>
            <a:r>
              <a:rPr sz="2400" spc="-10" dirty="0" smtClean="0">
                <a:latin typeface="Calibri"/>
                <a:cs typeface="Calibri"/>
              </a:rPr>
              <a:t>t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public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he</a:t>
            </a:r>
            <a:r>
              <a:rPr sz="2400" spc="-10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lth with an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ad</a:t>
            </a:r>
            <a:r>
              <a:rPr sz="2400" spc="-10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quate margin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of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safe</a:t>
            </a:r>
            <a:r>
              <a:rPr sz="2400" spc="0" dirty="0" smtClean="0">
                <a:latin typeface="Calibri"/>
                <a:cs typeface="Calibri"/>
              </a:rPr>
              <a:t>ty.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7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2400" dirty="0" smtClean="0">
                <a:latin typeface="Calibri"/>
                <a:cs typeface="Calibri"/>
              </a:rPr>
              <a:t>In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s</a:t>
            </a:r>
            <a:r>
              <a:rPr sz="2400" spc="0" dirty="0" smtClean="0">
                <a:latin typeface="Calibri"/>
                <a:cs typeface="Calibri"/>
              </a:rPr>
              <a:t>etting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the pri</a:t>
            </a:r>
            <a:r>
              <a:rPr sz="2400" spc="5" dirty="0" smtClean="0">
                <a:latin typeface="Calibri"/>
                <a:cs typeface="Calibri"/>
              </a:rPr>
              <a:t>m</a:t>
            </a:r>
            <a:r>
              <a:rPr sz="2400" spc="-15" dirty="0" smtClean="0">
                <a:latin typeface="Calibri"/>
                <a:cs typeface="Calibri"/>
              </a:rPr>
              <a:t>ary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oz</a:t>
            </a:r>
            <a:r>
              <a:rPr sz="2400" spc="-15" dirty="0" smtClean="0">
                <a:latin typeface="Calibri"/>
                <a:cs typeface="Calibri"/>
              </a:rPr>
              <a:t>one</a:t>
            </a:r>
            <a:r>
              <a:rPr sz="2400" spc="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standard,</a:t>
            </a:r>
            <a:r>
              <a:rPr sz="2400" spc="-15" dirty="0" smtClean="0">
                <a:latin typeface="Calibri"/>
                <a:cs typeface="Calibri"/>
              </a:rPr>
              <a:t> the Administr</a:t>
            </a:r>
            <a:r>
              <a:rPr sz="2400" spc="5" dirty="0" smtClean="0">
                <a:latin typeface="Calibri"/>
                <a:cs typeface="Calibri"/>
              </a:rPr>
              <a:t>a</a:t>
            </a:r>
            <a:r>
              <a:rPr sz="2400" spc="-10" dirty="0" smtClean="0">
                <a:latin typeface="Calibri"/>
                <a:cs typeface="Calibri"/>
              </a:rPr>
              <a:t>tor: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marL="269875" indent="-257810">
              <a:lnSpc>
                <a:spcPct val="100000"/>
              </a:lnSpc>
              <a:buFont typeface="Arial"/>
              <a:buChar char="•"/>
              <a:tabLst>
                <a:tab pos="269875" algn="l"/>
              </a:tabLst>
            </a:pPr>
            <a:r>
              <a:rPr sz="2400" dirty="0" smtClean="0">
                <a:latin typeface="Calibri"/>
                <a:cs typeface="Calibri"/>
              </a:rPr>
              <a:t>E</a:t>
            </a:r>
            <a:r>
              <a:rPr sz="2400" spc="5" dirty="0" smtClean="0">
                <a:latin typeface="Calibri"/>
                <a:cs typeface="Calibri"/>
              </a:rPr>
              <a:t>x</a:t>
            </a:r>
            <a:r>
              <a:rPr sz="2400" spc="0" dirty="0" smtClean="0">
                <a:latin typeface="Calibri"/>
                <a:cs typeface="Calibri"/>
              </a:rPr>
              <a:t>amin</a:t>
            </a:r>
            <a:r>
              <a:rPr sz="2400" spc="5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d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the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body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f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scie</a:t>
            </a:r>
            <a:r>
              <a:rPr sz="2400" spc="5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tific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eviden</a:t>
            </a:r>
            <a:r>
              <a:rPr sz="2400" spc="-5" dirty="0" smtClean="0">
                <a:latin typeface="Calibri"/>
                <a:cs typeface="Calibri"/>
              </a:rPr>
              <a:t>c</a:t>
            </a:r>
            <a:r>
              <a:rPr sz="2400" spc="-15" dirty="0" smtClean="0">
                <a:latin typeface="Calibri"/>
                <a:cs typeface="Calibri"/>
              </a:rPr>
              <a:t>e on ozone and</a:t>
            </a:r>
            <a:r>
              <a:rPr sz="2400" spc="1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he</a:t>
            </a:r>
            <a:r>
              <a:rPr sz="2400" spc="-10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lth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6"/>
              </a:spcBef>
              <a:buFont typeface="Arial"/>
              <a:buChar char="•"/>
            </a:pPr>
            <a:endParaRPr sz="550"/>
          </a:p>
          <a:p>
            <a:pPr marL="570230" lvl="1" indent="-215265">
              <a:lnSpc>
                <a:spcPct val="100000"/>
              </a:lnSpc>
              <a:buFont typeface="Arial"/>
              <a:buChar char="•"/>
              <a:tabLst>
                <a:tab pos="570230" algn="l"/>
              </a:tabLst>
            </a:pPr>
            <a:r>
              <a:rPr sz="2400" spc="0" dirty="0" smtClean="0">
                <a:latin typeface="Calibri"/>
                <a:cs typeface="Calibri"/>
              </a:rPr>
              <a:t>Eviden</a:t>
            </a:r>
            <a:r>
              <a:rPr sz="2400" spc="5" dirty="0" smtClean="0">
                <a:latin typeface="Calibri"/>
                <a:cs typeface="Calibri"/>
              </a:rPr>
              <a:t>c</a:t>
            </a:r>
            <a:r>
              <a:rPr sz="2400" spc="-15" dirty="0" smtClean="0">
                <a:latin typeface="Calibri"/>
                <a:cs typeface="Calibri"/>
              </a:rPr>
              <a:t>e </a:t>
            </a:r>
            <a:r>
              <a:rPr sz="2400" spc="-10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xpanded</a:t>
            </a:r>
            <a:r>
              <a:rPr sz="2400" spc="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significantly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since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EPA </a:t>
            </a:r>
            <a:r>
              <a:rPr sz="2400" spc="0" dirty="0" smtClean="0">
                <a:latin typeface="Calibri"/>
                <a:cs typeface="Calibri"/>
              </a:rPr>
              <a:t>last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re</a:t>
            </a:r>
            <a:r>
              <a:rPr sz="2400" spc="-15" dirty="0" smtClean="0">
                <a:latin typeface="Calibri"/>
                <a:cs typeface="Calibri"/>
              </a:rPr>
              <a:t>viewed the</a:t>
            </a:r>
            <a:endParaRPr sz="2400">
              <a:latin typeface="Calibri"/>
              <a:cs typeface="Calibri"/>
            </a:endParaRPr>
          </a:p>
          <a:p>
            <a:pPr marL="570230">
              <a:lnSpc>
                <a:spcPct val="100000"/>
              </a:lnSpc>
            </a:pPr>
            <a:r>
              <a:rPr sz="2400" dirty="0" smtClean="0">
                <a:latin typeface="Calibri"/>
                <a:cs typeface="Calibri"/>
              </a:rPr>
              <a:t>oz</a:t>
            </a:r>
            <a:r>
              <a:rPr sz="2400" spc="-15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ne</a:t>
            </a:r>
            <a:r>
              <a:rPr sz="2400" spc="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standards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in </a:t>
            </a:r>
            <a:r>
              <a:rPr sz="2400" spc="-10" dirty="0" smtClean="0">
                <a:latin typeface="Calibri"/>
                <a:cs typeface="Calibri"/>
              </a:rPr>
              <a:t>2</a:t>
            </a:r>
            <a:r>
              <a:rPr sz="2400" spc="0" dirty="0" smtClean="0">
                <a:latin typeface="Calibri"/>
                <a:cs typeface="Calibri"/>
              </a:rPr>
              <a:t>0</a:t>
            </a:r>
            <a:r>
              <a:rPr sz="2400" spc="-15" dirty="0" smtClean="0">
                <a:latin typeface="Calibri"/>
                <a:cs typeface="Calibri"/>
              </a:rPr>
              <a:t>0</a:t>
            </a:r>
            <a:r>
              <a:rPr sz="2400" spc="0" dirty="0" smtClean="0">
                <a:latin typeface="Calibri"/>
                <a:cs typeface="Calibri"/>
              </a:rPr>
              <a:t>8.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8"/>
              </a:spcBef>
            </a:pPr>
            <a:endParaRPr sz="550"/>
          </a:p>
          <a:p>
            <a:pPr marL="570230" lvl="1" indent="-215265">
              <a:lnSpc>
                <a:spcPct val="100000"/>
              </a:lnSpc>
              <a:buFont typeface="Arial"/>
              <a:buChar char="•"/>
              <a:tabLst>
                <a:tab pos="570230" algn="l"/>
              </a:tabLst>
            </a:pPr>
            <a:r>
              <a:rPr sz="2400" spc="0" dirty="0" smtClean="0">
                <a:latin typeface="Calibri"/>
                <a:cs typeface="Calibri"/>
              </a:rPr>
              <a:t>Imp</a:t>
            </a:r>
            <a:r>
              <a:rPr sz="2400" spc="-10" dirty="0" smtClean="0">
                <a:latin typeface="Calibri"/>
                <a:cs typeface="Calibri"/>
              </a:rPr>
              <a:t>ortant </a:t>
            </a:r>
            <a:r>
              <a:rPr sz="2400" spc="-15" dirty="0" smtClean="0">
                <a:latin typeface="Calibri"/>
                <a:cs typeface="Calibri"/>
              </a:rPr>
              <a:t>new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studies available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since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20" dirty="0" smtClean="0">
                <a:latin typeface="Calibri"/>
                <a:cs typeface="Calibri"/>
              </a:rPr>
              <a:t>2008.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ts val="500"/>
              </a:lnSpc>
              <a:spcBef>
                <a:spcPts val="8"/>
              </a:spcBef>
              <a:buFont typeface="Arial"/>
              <a:buChar char="•"/>
            </a:pPr>
            <a:endParaRPr sz="500"/>
          </a:p>
          <a:p>
            <a:pPr marL="870585" marR="338455" lvl="2" indent="-172720">
              <a:lnSpc>
                <a:spcPct val="100000"/>
              </a:lnSpc>
              <a:buFont typeface="Calibri"/>
              <a:buChar char="•"/>
              <a:tabLst>
                <a:tab pos="870585" algn="l"/>
              </a:tabLst>
            </a:pPr>
            <a:r>
              <a:rPr sz="2000" b="1" spc="0" dirty="0" smtClean="0">
                <a:latin typeface="Calibri"/>
                <a:cs typeface="Calibri"/>
              </a:rPr>
              <a:t>New</a:t>
            </a:r>
            <a:r>
              <a:rPr sz="2000" b="1" spc="-1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clinical</a:t>
            </a:r>
            <a:r>
              <a:rPr sz="2000" b="1" spc="-2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st</a:t>
            </a:r>
            <a:r>
              <a:rPr sz="2000" b="1" spc="5" dirty="0" smtClean="0">
                <a:latin typeface="Calibri"/>
                <a:cs typeface="Calibri"/>
              </a:rPr>
              <a:t>u</a:t>
            </a:r>
            <a:r>
              <a:rPr sz="2000" b="1" spc="0" dirty="0" smtClean="0">
                <a:latin typeface="Calibri"/>
                <a:cs typeface="Calibri"/>
              </a:rPr>
              <a:t>dies</a:t>
            </a:r>
            <a:r>
              <a:rPr sz="2000" b="1" spc="-25" dirty="0" smtClean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-</a:t>
            </a:r>
            <a:r>
              <a:rPr sz="2000" spc="0" dirty="0" smtClean="0">
                <a:latin typeface="Calibri"/>
                <a:cs typeface="Calibri"/>
              </a:rPr>
              <a:t>-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prov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de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the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mo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certain e</a:t>
            </a:r>
            <a:r>
              <a:rPr sz="2000" spc="-5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idence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of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health effects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in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adult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;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clear</a:t>
            </a:r>
            <a:r>
              <a:rPr sz="2000" spc="-10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y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show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ozone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at </a:t>
            </a:r>
            <a:r>
              <a:rPr sz="2000" spc="5" dirty="0" smtClean="0">
                <a:latin typeface="Calibri"/>
                <a:cs typeface="Calibri"/>
              </a:rPr>
              <a:t>7</a:t>
            </a:r>
            <a:r>
              <a:rPr sz="2000" spc="0" dirty="0" smtClean="0">
                <a:latin typeface="Calibri"/>
                <a:cs typeface="Calibri"/>
              </a:rPr>
              <a:t>2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ppb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can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be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harmful to hea</a:t>
            </a:r>
            <a:r>
              <a:rPr sz="2000" spc="-10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thy,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x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ci</a:t>
            </a:r>
            <a:r>
              <a:rPr sz="2000" spc="-5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ing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adults.</a:t>
            </a:r>
            <a:endParaRPr sz="2000">
              <a:latin typeface="Calibri"/>
              <a:cs typeface="Calibri"/>
            </a:endParaRPr>
          </a:p>
          <a:p>
            <a:pPr marL="870585" marR="162560" lvl="2" indent="-172720">
              <a:lnSpc>
                <a:spcPct val="100000"/>
              </a:lnSpc>
              <a:spcBef>
                <a:spcPts val="480"/>
              </a:spcBef>
              <a:buFont typeface="Calibri"/>
              <a:buChar char="•"/>
              <a:tabLst>
                <a:tab pos="870585" algn="l"/>
              </a:tabLst>
            </a:pPr>
            <a:r>
              <a:rPr sz="2000" spc="0" dirty="0" smtClean="0">
                <a:latin typeface="Calibri"/>
                <a:cs typeface="Calibri"/>
              </a:rPr>
              <a:t>Cl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nical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studies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al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o show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effects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in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so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adults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fol</a:t>
            </a:r>
            <a:r>
              <a:rPr sz="2000" spc="-5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ow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ng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exposur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s to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ozone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concentrat</a:t>
            </a:r>
            <a:r>
              <a:rPr sz="2000" spc="-5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ons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as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low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as 60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ppb;</a:t>
            </a:r>
            <a:r>
              <a:rPr sz="2000" spc="-3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howe</a:t>
            </a:r>
            <a:r>
              <a:rPr sz="2000" spc="-10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er,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there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is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5" dirty="0" smtClean="0">
                <a:latin typeface="Calibri"/>
                <a:cs typeface="Calibri"/>
              </a:rPr>
              <a:t>g</a:t>
            </a:r>
            <a:r>
              <a:rPr sz="2000" spc="0" dirty="0" smtClean="0">
                <a:latin typeface="Calibri"/>
                <a:cs typeface="Calibri"/>
              </a:rPr>
              <a:t>reat</a:t>
            </a:r>
            <a:r>
              <a:rPr sz="2000" spc="-5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0903" y="6142228"/>
            <a:ext cx="441769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latin typeface="Calibri"/>
                <a:cs typeface="Calibri"/>
              </a:rPr>
              <a:t>uncertainty that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these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effects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are adv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r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9383" y="6291833"/>
            <a:ext cx="10033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dirty="0" smtClean="0">
                <a:latin typeface="Arial"/>
                <a:cs typeface="Arial"/>
              </a:rPr>
              <a:t>6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3716" y="76200"/>
            <a:ext cx="1161287" cy="116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765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Updated Primary Stan</a:t>
            </a:r>
            <a:r>
              <a:rPr sz="2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ard,</a:t>
            </a:r>
            <a:r>
              <a:rPr sz="2400" b="1" spc="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1" spc="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9695">
              <a:lnSpc>
                <a:spcPct val="100000"/>
              </a:lnSpc>
            </a:pPr>
            <a:fld id="{81D60167-4931-47E6-BA6A-407CBD079E47}" type="slidenum">
              <a:rPr sz="1050" dirty="0" smtClean="0">
                <a:latin typeface="Arial"/>
                <a:cs typeface="Arial"/>
              </a:rPr>
              <a:t>7</a:t>
            </a:fld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5622" y="1374013"/>
            <a:ext cx="7790180" cy="4614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9875" marR="124460" indent="-257810">
              <a:lnSpc>
                <a:spcPct val="100000"/>
              </a:lnSpc>
              <a:buFont typeface="Arial"/>
              <a:buChar char="•"/>
              <a:tabLst>
                <a:tab pos="269875" algn="l"/>
              </a:tabLst>
            </a:pPr>
            <a:r>
              <a:rPr sz="2400" dirty="0" smtClean="0">
                <a:latin typeface="Calibri"/>
                <a:cs typeface="Calibri"/>
              </a:rPr>
              <a:t>The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Administrator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also</a:t>
            </a:r>
            <a:r>
              <a:rPr sz="2400" spc="-10" dirty="0" smtClean="0">
                <a:latin typeface="Calibri"/>
                <a:cs typeface="Calibri"/>
              </a:rPr>
              <a:t> re</a:t>
            </a:r>
            <a:r>
              <a:rPr sz="2400" spc="-15" dirty="0" smtClean="0">
                <a:latin typeface="Calibri"/>
                <a:cs typeface="Calibri"/>
              </a:rPr>
              <a:t>viewed</a:t>
            </a:r>
            <a:r>
              <a:rPr sz="2400" spc="15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re</a:t>
            </a:r>
            <a:r>
              <a:rPr sz="2400" spc="0" dirty="0" smtClean="0">
                <a:latin typeface="Calibri"/>
                <a:cs typeface="Calibri"/>
              </a:rPr>
              <a:t>sults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of anal</a:t>
            </a:r>
            <a:r>
              <a:rPr sz="2400" spc="10" dirty="0" smtClean="0">
                <a:latin typeface="Calibri"/>
                <a:cs typeface="Calibri"/>
              </a:rPr>
              <a:t>y</a:t>
            </a:r>
            <a:r>
              <a:rPr sz="2400" spc="-15" dirty="0" smtClean="0">
                <a:latin typeface="Calibri"/>
                <a:cs typeface="Calibri"/>
              </a:rPr>
              <a:t>ses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of </a:t>
            </a:r>
            <a:r>
              <a:rPr sz="2400" spc="-15" dirty="0" smtClean="0">
                <a:latin typeface="Calibri"/>
                <a:cs typeface="Calibri"/>
              </a:rPr>
              <a:t>e</a:t>
            </a:r>
            <a:r>
              <a:rPr sz="2400" spc="-10" dirty="0" smtClean="0">
                <a:latin typeface="Calibri"/>
                <a:cs typeface="Calibri"/>
              </a:rPr>
              <a:t>x</a:t>
            </a:r>
            <a:r>
              <a:rPr sz="2400" spc="0" dirty="0" smtClean="0">
                <a:latin typeface="Calibri"/>
                <a:cs typeface="Calibri"/>
              </a:rPr>
              <a:t>po</a:t>
            </a:r>
            <a:r>
              <a:rPr sz="2400" spc="-10" dirty="0" smtClean="0">
                <a:latin typeface="Calibri"/>
                <a:cs typeface="Calibri"/>
              </a:rPr>
              <a:t>s</a:t>
            </a:r>
            <a:r>
              <a:rPr sz="2400" spc="-15" dirty="0" smtClean="0">
                <a:latin typeface="Calibri"/>
                <a:cs typeface="Calibri"/>
              </a:rPr>
              <a:t>ure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to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oz</a:t>
            </a:r>
            <a:r>
              <a:rPr sz="2400" spc="-15" dirty="0" smtClean="0">
                <a:latin typeface="Calibri"/>
                <a:cs typeface="Calibri"/>
              </a:rPr>
              <a:t>one</a:t>
            </a:r>
            <a:r>
              <a:rPr sz="2400" spc="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and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lo</a:t>
            </a:r>
            <a:r>
              <a:rPr sz="2400" spc="-10" dirty="0" smtClean="0">
                <a:latin typeface="Calibri"/>
                <a:cs typeface="Calibri"/>
              </a:rPr>
              <a:t>o</a:t>
            </a:r>
            <a:r>
              <a:rPr sz="2400" spc="-15" dirty="0" smtClean="0">
                <a:latin typeface="Calibri"/>
                <a:cs typeface="Calibri"/>
              </a:rPr>
              <a:t>ked </a:t>
            </a:r>
            <a:r>
              <a:rPr sz="2400" spc="-10" dirty="0" smtClean="0">
                <a:latin typeface="Calibri"/>
                <a:cs typeface="Calibri"/>
              </a:rPr>
              <a:t>at </a:t>
            </a:r>
            <a:r>
              <a:rPr sz="2400" spc="0" dirty="0" smtClean="0">
                <a:latin typeface="Calibri"/>
                <a:cs typeface="Calibri"/>
              </a:rPr>
              <a:t>how</a:t>
            </a:r>
            <a:r>
              <a:rPr sz="2400" spc="-10" dirty="0" smtClean="0">
                <a:latin typeface="Calibri"/>
                <a:cs typeface="Calibri"/>
              </a:rPr>
              <a:t> differ</a:t>
            </a:r>
            <a:r>
              <a:rPr sz="2400" spc="-5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nt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levels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of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the</a:t>
            </a:r>
            <a:r>
              <a:rPr sz="2400" spc="-10" dirty="0" smtClean="0">
                <a:latin typeface="Calibri"/>
                <a:cs typeface="Calibri"/>
              </a:rPr>
              <a:t> standard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would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redu</a:t>
            </a:r>
            <a:r>
              <a:rPr sz="2400" spc="-5" dirty="0" smtClean="0">
                <a:latin typeface="Calibri"/>
                <a:cs typeface="Calibri"/>
              </a:rPr>
              <a:t>c</a:t>
            </a:r>
            <a:r>
              <a:rPr sz="2400" spc="-15" dirty="0" smtClean="0">
                <a:latin typeface="Calibri"/>
                <a:cs typeface="Calibri"/>
              </a:rPr>
              <a:t>e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risk.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8"/>
              </a:spcBef>
              <a:buFont typeface="Arial"/>
              <a:buChar char="•"/>
            </a:pPr>
            <a:endParaRPr sz="500"/>
          </a:p>
          <a:p>
            <a:pPr marL="570230" lvl="1" indent="-215265">
              <a:lnSpc>
                <a:spcPct val="100000"/>
              </a:lnSpc>
              <a:buFont typeface="Arial"/>
              <a:buChar char="•"/>
              <a:tabLst>
                <a:tab pos="570230" algn="l"/>
              </a:tabLst>
            </a:pPr>
            <a:r>
              <a:rPr sz="2000" spc="0" dirty="0" smtClean="0">
                <a:latin typeface="Calibri"/>
                <a:cs typeface="Calibri"/>
              </a:rPr>
              <a:t>Analys</a:t>
            </a:r>
            <a:r>
              <a:rPr sz="2000" spc="-5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s take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into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account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how</a:t>
            </a:r>
            <a:r>
              <a:rPr sz="2000" spc="-3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people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are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x</a:t>
            </a:r>
            <a:r>
              <a:rPr sz="2000" spc="0" dirty="0" smtClean="0">
                <a:latin typeface="Calibri"/>
                <a:cs typeface="Calibri"/>
              </a:rPr>
              <a:t>pos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d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to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ozone</a:t>
            </a:r>
            <a:r>
              <a:rPr sz="2000" spc="-3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in the</a:t>
            </a:r>
            <a:r>
              <a:rPr sz="2000" spc="-5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  <a:p>
            <a:pPr marL="570230">
              <a:lnSpc>
                <a:spcPct val="100000"/>
              </a:lnSpc>
            </a:pPr>
            <a:r>
              <a:rPr sz="2000" dirty="0" smtClean="0">
                <a:latin typeface="Calibri"/>
                <a:cs typeface="Calibri"/>
              </a:rPr>
              <a:t>daily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v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s.</a:t>
            </a:r>
            <a:endParaRPr sz="2000">
              <a:latin typeface="Calibri"/>
              <a:cs typeface="Calibri"/>
            </a:endParaRPr>
          </a:p>
          <a:p>
            <a:pPr marL="570230" lvl="1" indent="-215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570230" algn="l"/>
              </a:tabLst>
            </a:pPr>
            <a:r>
              <a:rPr sz="2000" spc="0" dirty="0" smtClean="0">
                <a:latin typeface="Calibri"/>
                <a:cs typeface="Calibri"/>
              </a:rPr>
              <a:t>Focused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on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r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sks</a:t>
            </a:r>
            <a:r>
              <a:rPr sz="2000" spc="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to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c</a:t>
            </a:r>
            <a:r>
              <a:rPr sz="2000" spc="5" dirty="0" smtClean="0">
                <a:latin typeface="Calibri"/>
                <a:cs typeface="Calibri"/>
              </a:rPr>
              <a:t>h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-10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dren,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particular</a:t>
            </a:r>
            <a:r>
              <a:rPr sz="2000" spc="-5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y</a:t>
            </a:r>
            <a:r>
              <a:rPr sz="2000" spc="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from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repeated exposures.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ts val="500"/>
              </a:lnSpc>
              <a:spcBef>
                <a:spcPts val="47"/>
              </a:spcBef>
              <a:buFont typeface="Arial"/>
              <a:buChar char="•"/>
            </a:pPr>
            <a:endParaRPr sz="500"/>
          </a:p>
          <a:p>
            <a:pPr marL="269875" marR="12700" indent="-257810">
              <a:lnSpc>
                <a:spcPct val="100000"/>
              </a:lnSpc>
              <a:buFont typeface="Arial"/>
              <a:buChar char="•"/>
              <a:tabLst>
                <a:tab pos="269875" algn="l"/>
              </a:tabLst>
            </a:pPr>
            <a:r>
              <a:rPr sz="2400" dirty="0" smtClean="0">
                <a:latin typeface="Calibri"/>
                <a:cs typeface="Calibri"/>
              </a:rPr>
              <a:t>Administrator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also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consider</a:t>
            </a:r>
            <a:r>
              <a:rPr sz="2400" spc="5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d </a:t>
            </a:r>
            <a:r>
              <a:rPr sz="2400" spc="-15" dirty="0" smtClean="0">
                <a:latin typeface="Calibri"/>
                <a:cs typeface="Calibri"/>
              </a:rPr>
              <a:t>advice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from the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Cl</a:t>
            </a:r>
            <a:r>
              <a:rPr sz="2400" spc="5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an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Air Sci</a:t>
            </a:r>
            <a:r>
              <a:rPr sz="2400" spc="5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ntific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Advi</a:t>
            </a:r>
            <a:r>
              <a:rPr sz="2400" spc="-10" dirty="0" smtClean="0">
                <a:latin typeface="Calibri"/>
                <a:cs typeface="Calibri"/>
              </a:rPr>
              <a:t>s</a:t>
            </a:r>
            <a:r>
              <a:rPr sz="2400" spc="0" dirty="0" smtClean="0">
                <a:latin typeface="Calibri"/>
                <a:cs typeface="Calibri"/>
              </a:rPr>
              <a:t>ory Commit</a:t>
            </a:r>
            <a:r>
              <a:rPr sz="2400" spc="-10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ee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(CASA</a:t>
            </a:r>
            <a:r>
              <a:rPr sz="2400" spc="20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)</a:t>
            </a:r>
            <a:r>
              <a:rPr sz="2400" spc="-5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and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pu</a:t>
            </a:r>
            <a:r>
              <a:rPr sz="2400" spc="-10" dirty="0" smtClean="0">
                <a:latin typeface="Calibri"/>
                <a:cs typeface="Calibri"/>
              </a:rPr>
              <a:t>b</a:t>
            </a:r>
            <a:r>
              <a:rPr sz="2400" spc="0" dirty="0" smtClean="0">
                <a:latin typeface="Calibri"/>
                <a:cs typeface="Calibri"/>
              </a:rPr>
              <a:t>lic comments on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the proposal.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7"/>
              </a:spcBef>
              <a:buFont typeface="Arial"/>
              <a:buChar char="•"/>
            </a:pPr>
            <a:endParaRPr sz="500"/>
          </a:p>
          <a:p>
            <a:pPr marL="570230" marR="78105" lvl="1" indent="-215265" algn="just">
              <a:lnSpc>
                <a:spcPct val="100000"/>
              </a:lnSpc>
              <a:buFont typeface="Arial"/>
              <a:buChar char="•"/>
              <a:tabLst>
                <a:tab pos="570230" algn="l"/>
              </a:tabLst>
            </a:pPr>
            <a:r>
              <a:rPr sz="2000" spc="0" dirty="0" smtClean="0">
                <a:latin typeface="Calibri"/>
                <a:cs typeface="Calibri"/>
              </a:rPr>
              <a:t>CA</a:t>
            </a:r>
            <a:r>
              <a:rPr sz="2000" spc="5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AC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conclu</a:t>
            </a:r>
            <a:r>
              <a:rPr sz="2000" spc="5" dirty="0" smtClean="0">
                <a:latin typeface="Calibri"/>
                <a:cs typeface="Calibri"/>
              </a:rPr>
              <a:t>d</a:t>
            </a:r>
            <a:r>
              <a:rPr sz="2000" spc="0" dirty="0" smtClean="0">
                <a:latin typeface="Calibri"/>
                <a:cs typeface="Calibri"/>
              </a:rPr>
              <a:t>ed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that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the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sci</a:t>
            </a:r>
            <a:r>
              <a:rPr sz="2000" spc="-5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n</a:t>
            </a:r>
            <a:r>
              <a:rPr sz="2000" spc="5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supports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 standard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</a:t>
            </a:r>
            <a:r>
              <a:rPr sz="2000" spc="-5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v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l</a:t>
            </a:r>
            <a:r>
              <a:rPr sz="2000" spc="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w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thin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 range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of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70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ppb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down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to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60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ppb,</a:t>
            </a:r>
            <a:r>
              <a:rPr sz="2000" spc="-3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noting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that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the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deci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ion abo</a:t>
            </a:r>
            <a:r>
              <a:rPr sz="2000" spc="5" dirty="0" smtClean="0">
                <a:latin typeface="Calibri"/>
                <a:cs typeface="Calibri"/>
              </a:rPr>
              <a:t>u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what standard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pro</a:t>
            </a:r>
            <a:r>
              <a:rPr sz="2000" spc="-10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id</a:t>
            </a:r>
            <a:r>
              <a:rPr sz="2000" spc="-5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s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an adequate</a:t>
            </a:r>
            <a:r>
              <a:rPr sz="2000" spc="-10" dirty="0" smtClean="0">
                <a:latin typeface="Calibri"/>
                <a:cs typeface="Calibri"/>
              </a:rPr>
              <a:t> m</a:t>
            </a:r>
            <a:r>
              <a:rPr sz="2000" spc="0" dirty="0" smtClean="0">
                <a:latin typeface="Calibri"/>
                <a:cs typeface="Calibri"/>
              </a:rPr>
              <a:t>arg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n of </a:t>
            </a:r>
            <a:r>
              <a:rPr sz="2000" spc="-15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afety is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 judgment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ft to the </a:t>
            </a:r>
            <a:r>
              <a:rPr sz="2000" spc="5" dirty="0" smtClean="0">
                <a:latin typeface="Calibri"/>
                <a:cs typeface="Calibri"/>
              </a:rPr>
              <a:t>A</a:t>
            </a:r>
            <a:r>
              <a:rPr sz="2000" spc="0" dirty="0" smtClean="0">
                <a:latin typeface="Calibri"/>
                <a:cs typeface="Calibri"/>
              </a:rPr>
              <a:t>dm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nist</a:t>
            </a:r>
            <a:r>
              <a:rPr sz="2000" spc="-10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ator.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3716" y="76200"/>
            <a:ext cx="1161287" cy="116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4930">
              <a:lnSpc>
                <a:spcPct val="100000"/>
              </a:lnSpc>
            </a:pPr>
            <a:r>
              <a:rPr sz="28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28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ated</a:t>
            </a:r>
            <a:r>
              <a:rPr sz="2800" b="1" spc="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Stan</a:t>
            </a:r>
            <a:r>
              <a:rPr sz="28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ard</a:t>
            </a:r>
            <a:r>
              <a:rPr sz="2800" b="1" spc="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spc="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Primary</a:t>
            </a:r>
            <a:r>
              <a:rPr sz="2800" b="1" spc="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(c</a:t>
            </a:r>
            <a:r>
              <a:rPr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ont</a:t>
            </a:r>
            <a:r>
              <a:rPr sz="28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9695">
              <a:lnSpc>
                <a:spcPct val="100000"/>
              </a:lnSpc>
            </a:pPr>
            <a:fld id="{81D60167-4931-47E6-BA6A-407CBD079E47}" type="slidenum">
              <a:rPr sz="1050" dirty="0" smtClean="0">
                <a:latin typeface="Arial"/>
                <a:cs typeface="Arial"/>
              </a:rPr>
              <a:t>8</a:t>
            </a:fld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2968" y="1409065"/>
            <a:ext cx="8366125" cy="4647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dirty="0" smtClean="0">
                <a:latin typeface="Calibri"/>
                <a:cs typeface="Calibri"/>
              </a:rPr>
              <a:t>Based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on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the sci</a:t>
            </a:r>
            <a:r>
              <a:rPr sz="2400" spc="5" dirty="0" smtClean="0">
                <a:latin typeface="Calibri"/>
                <a:cs typeface="Calibri"/>
              </a:rPr>
              <a:t>e</a:t>
            </a:r>
            <a:r>
              <a:rPr sz="2400" spc="-15" dirty="0" smtClean="0">
                <a:latin typeface="Calibri"/>
                <a:cs typeface="Calibri"/>
              </a:rPr>
              <a:t>nc</a:t>
            </a:r>
            <a:r>
              <a:rPr sz="2400" spc="-10" dirty="0" smtClean="0">
                <a:latin typeface="Calibri"/>
                <a:cs typeface="Calibri"/>
              </a:rPr>
              <a:t>e,</a:t>
            </a:r>
            <a:r>
              <a:rPr sz="2400" spc="-15" dirty="0" smtClean="0">
                <a:latin typeface="Calibri"/>
                <a:cs typeface="Calibri"/>
              </a:rPr>
              <a:t> the Admini</a:t>
            </a:r>
            <a:r>
              <a:rPr sz="2400" spc="-20" dirty="0" smtClean="0">
                <a:latin typeface="Calibri"/>
                <a:cs typeface="Calibri"/>
              </a:rPr>
              <a:t>s</a:t>
            </a:r>
            <a:r>
              <a:rPr sz="2400" spc="-10" dirty="0" smtClean="0">
                <a:latin typeface="Calibri"/>
                <a:cs typeface="Calibri"/>
              </a:rPr>
              <a:t>t</a:t>
            </a:r>
            <a:r>
              <a:rPr sz="2400" spc="-55" dirty="0" smtClean="0">
                <a:latin typeface="Calibri"/>
                <a:cs typeface="Calibri"/>
              </a:rPr>
              <a:t>r</a:t>
            </a:r>
            <a:r>
              <a:rPr sz="2400" spc="-25" dirty="0" smtClean="0">
                <a:latin typeface="Calibri"/>
                <a:cs typeface="Calibri"/>
              </a:rPr>
              <a:t>a</a:t>
            </a:r>
            <a:r>
              <a:rPr sz="2400" spc="-35" dirty="0" smtClean="0">
                <a:latin typeface="Calibri"/>
                <a:cs typeface="Calibri"/>
              </a:rPr>
              <a:t>t</a:t>
            </a:r>
            <a:r>
              <a:rPr sz="2400" spc="-15" dirty="0" smtClean="0">
                <a:latin typeface="Calibri"/>
                <a:cs typeface="Calibri"/>
              </a:rPr>
              <a:t>or</a:t>
            </a:r>
            <a:r>
              <a:rPr sz="2400" spc="-4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has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d</a:t>
            </a:r>
            <a:r>
              <a:rPr sz="2400" spc="-25" dirty="0" smtClean="0">
                <a:latin typeface="Calibri"/>
                <a:cs typeface="Calibri"/>
              </a:rPr>
              <a:t>e</a:t>
            </a:r>
            <a:r>
              <a:rPr sz="2400" spc="-35" dirty="0" smtClean="0">
                <a:latin typeface="Calibri"/>
                <a:cs typeface="Calibri"/>
              </a:rPr>
              <a:t>t</a:t>
            </a:r>
            <a:r>
              <a:rPr sz="2400" spc="-15" dirty="0" smtClean="0">
                <a:latin typeface="Calibri"/>
                <a:cs typeface="Calibri"/>
              </a:rPr>
              <a:t>e</a:t>
            </a:r>
            <a:r>
              <a:rPr sz="2400" spc="-5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mined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th</a:t>
            </a:r>
            <a:r>
              <a:rPr sz="2400" spc="-25" dirty="0" smtClean="0">
                <a:latin typeface="Calibri"/>
                <a:cs typeface="Calibri"/>
              </a:rPr>
              <a:t>a</a:t>
            </a:r>
            <a:r>
              <a:rPr sz="2400" spc="-10" dirty="0" smtClean="0">
                <a:latin typeface="Calibri"/>
                <a:cs typeface="Calibri"/>
              </a:rPr>
              <a:t>t</a:t>
            </a:r>
            <a:r>
              <a:rPr sz="2400" spc="-15" dirty="0" smtClean="0">
                <a:latin typeface="Calibri"/>
                <a:cs typeface="Calibri"/>
              </a:rPr>
              <a:t> the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b="1" spc="-15" dirty="0" smtClean="0">
                <a:latin typeface="Calibri"/>
                <a:cs typeface="Calibri"/>
              </a:rPr>
              <a:t>2</a:t>
            </a:r>
            <a:r>
              <a:rPr sz="2400" b="1" spc="-25" dirty="0" smtClean="0">
                <a:latin typeface="Calibri"/>
                <a:cs typeface="Calibri"/>
              </a:rPr>
              <a:t>0</a:t>
            </a:r>
            <a:r>
              <a:rPr sz="2400" b="1" spc="-15" dirty="0" smtClean="0">
                <a:latin typeface="Calibri"/>
                <a:cs typeface="Calibri"/>
              </a:rPr>
              <a:t>08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-35" dirty="0" smtClean="0">
                <a:latin typeface="Calibri"/>
                <a:cs typeface="Calibri"/>
              </a:rPr>
              <a:t>s</a:t>
            </a:r>
            <a:r>
              <a:rPr sz="2400" b="1" spc="-40" dirty="0" smtClean="0">
                <a:latin typeface="Calibri"/>
                <a:cs typeface="Calibri"/>
              </a:rPr>
              <a:t>t</a:t>
            </a:r>
            <a:r>
              <a:rPr sz="2400" b="1" spc="-15" dirty="0" smtClean="0">
                <a:latin typeface="Calibri"/>
                <a:cs typeface="Calibri"/>
              </a:rPr>
              <a:t>an</a:t>
            </a:r>
            <a:r>
              <a:rPr sz="2400" b="1" spc="-20" dirty="0" smtClean="0">
                <a:latin typeface="Calibri"/>
                <a:cs typeface="Calibri"/>
              </a:rPr>
              <a:t>d</a:t>
            </a:r>
            <a:r>
              <a:rPr sz="2400" b="1" spc="0" dirty="0" smtClean="0">
                <a:latin typeface="Calibri"/>
                <a:cs typeface="Calibri"/>
              </a:rPr>
              <a:t>a</a:t>
            </a:r>
            <a:r>
              <a:rPr sz="2400" b="1" spc="-25" dirty="0" smtClean="0">
                <a:latin typeface="Calibri"/>
                <a:cs typeface="Calibri"/>
              </a:rPr>
              <a:t>r</a:t>
            </a:r>
            <a:r>
              <a:rPr sz="2400" b="1" spc="-15" dirty="0" smtClean="0">
                <a:latin typeface="Calibri"/>
                <a:cs typeface="Calibri"/>
              </a:rPr>
              <a:t>d </a:t>
            </a:r>
            <a:r>
              <a:rPr sz="2400" b="1" spc="-20" dirty="0" smtClean="0">
                <a:latin typeface="Calibri"/>
                <a:cs typeface="Calibri"/>
              </a:rPr>
              <a:t>w</a:t>
            </a:r>
            <a:r>
              <a:rPr sz="2400" b="1" spc="-15" dirty="0" smtClean="0">
                <a:latin typeface="Calibri"/>
                <a:cs typeface="Calibri"/>
              </a:rPr>
              <a:t>as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not </a:t>
            </a:r>
            <a:r>
              <a:rPr sz="2400" b="1" spc="-10" dirty="0" smtClean="0">
                <a:latin typeface="Calibri"/>
                <a:cs typeface="Calibri"/>
              </a:rPr>
              <a:t>a</a:t>
            </a:r>
            <a:r>
              <a:rPr sz="2400" b="1" spc="-15" dirty="0" smtClean="0">
                <a:latin typeface="Calibri"/>
                <a:cs typeface="Calibri"/>
              </a:rPr>
              <a:t>deq</a:t>
            </a:r>
            <a:r>
              <a:rPr sz="2400" b="1" spc="-25" dirty="0" smtClean="0">
                <a:latin typeface="Calibri"/>
                <a:cs typeface="Calibri"/>
              </a:rPr>
              <a:t>u</a:t>
            </a:r>
            <a:r>
              <a:rPr sz="2400" b="1" spc="-40" dirty="0" smtClean="0">
                <a:latin typeface="Calibri"/>
                <a:cs typeface="Calibri"/>
              </a:rPr>
              <a:t>at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10" dirty="0" smtClean="0">
                <a:latin typeface="Calibri"/>
                <a:cs typeface="Calibri"/>
              </a:rPr>
              <a:t> </a:t>
            </a:r>
            <a:r>
              <a:rPr sz="2400" b="1" spc="-40" dirty="0" smtClean="0">
                <a:latin typeface="Calibri"/>
                <a:cs typeface="Calibri"/>
              </a:rPr>
              <a:t>t</a:t>
            </a:r>
            <a:r>
              <a:rPr sz="2400" b="1" spc="-15" dirty="0" smtClean="0">
                <a:latin typeface="Calibri"/>
                <a:cs typeface="Calibri"/>
              </a:rPr>
              <a:t>o p</a:t>
            </a:r>
            <a:r>
              <a:rPr sz="2400" b="1" spc="-30" dirty="0" smtClean="0">
                <a:latin typeface="Calibri"/>
                <a:cs typeface="Calibri"/>
              </a:rPr>
              <a:t>r</a:t>
            </a:r>
            <a:r>
              <a:rPr sz="2400" b="1" spc="-15" dirty="0" smtClean="0">
                <a:latin typeface="Calibri"/>
                <a:cs typeface="Calibri"/>
              </a:rPr>
              <a:t>o</a:t>
            </a:r>
            <a:r>
              <a:rPr sz="2400" b="1" spc="-35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5" dirty="0" smtClean="0">
                <a:latin typeface="Calibri"/>
                <a:cs typeface="Calibri"/>
              </a:rPr>
              <a:t>c</a:t>
            </a:r>
            <a:r>
              <a:rPr sz="2400" b="1" spc="-10" dirty="0" smtClean="0">
                <a:latin typeface="Calibri"/>
                <a:cs typeface="Calibri"/>
              </a:rPr>
              <a:t>t</a:t>
            </a:r>
            <a:r>
              <a:rPr sz="2400" b="1" spc="-20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p</a:t>
            </a:r>
            <a:r>
              <a:rPr sz="2400" b="1" spc="-25" dirty="0" smtClean="0">
                <a:latin typeface="Calibri"/>
                <a:cs typeface="Calibri"/>
              </a:rPr>
              <a:t>u</a:t>
            </a:r>
            <a:r>
              <a:rPr sz="2400" b="1" spc="-15" dirty="0" smtClean="0">
                <a:latin typeface="Calibri"/>
                <a:cs typeface="Calibri"/>
              </a:rPr>
              <a:t>b</a:t>
            </a:r>
            <a:r>
              <a:rPr sz="2400" b="1" spc="-20" dirty="0" smtClean="0">
                <a:latin typeface="Calibri"/>
                <a:cs typeface="Calibri"/>
              </a:rPr>
              <a:t>l</a:t>
            </a:r>
            <a:r>
              <a:rPr sz="2400" b="1" spc="0" dirty="0" smtClean="0">
                <a:latin typeface="Calibri"/>
                <a:cs typeface="Calibri"/>
              </a:rPr>
              <a:t>ic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healt</a:t>
            </a:r>
            <a:r>
              <a:rPr sz="2400" b="1" spc="-5" dirty="0" smtClean="0">
                <a:latin typeface="Calibri"/>
                <a:cs typeface="Calibri"/>
              </a:rPr>
              <a:t>h</a:t>
            </a:r>
            <a:r>
              <a:rPr sz="2400" spc="0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200"/>
              </a:lnSpc>
              <a:spcBef>
                <a:spcPts val="2"/>
              </a:spcBef>
            </a:pPr>
            <a:endParaRPr sz="12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b="1" spc="-15" dirty="0" smtClean="0">
                <a:latin typeface="Calibri"/>
                <a:cs typeface="Calibri"/>
              </a:rPr>
              <a:t>She </a:t>
            </a:r>
            <a:r>
              <a:rPr sz="2400" b="1" spc="-25" dirty="0" smtClean="0">
                <a:latin typeface="Calibri"/>
                <a:cs typeface="Calibri"/>
              </a:rPr>
              <a:t>r</a:t>
            </a:r>
            <a:r>
              <a:rPr sz="2400" b="1" spc="-10" dirty="0" smtClean="0">
                <a:latin typeface="Calibri"/>
                <a:cs typeface="Calibri"/>
              </a:rPr>
              <a:t>e</a:t>
            </a:r>
            <a:r>
              <a:rPr sz="2400" b="1" spc="0" dirty="0" smtClean="0">
                <a:latin typeface="Calibri"/>
                <a:cs typeface="Calibri"/>
              </a:rPr>
              <a:t>vis</a:t>
            </a:r>
            <a:r>
              <a:rPr sz="2400" b="1" spc="5" dirty="0" smtClean="0">
                <a:latin typeface="Calibri"/>
                <a:cs typeface="Calibri"/>
              </a:rPr>
              <a:t>e</a:t>
            </a:r>
            <a:r>
              <a:rPr sz="2400" b="1" spc="-15" dirty="0" smtClean="0">
                <a:latin typeface="Calibri"/>
                <a:cs typeface="Calibri"/>
              </a:rPr>
              <a:t>d</a:t>
            </a:r>
            <a:r>
              <a:rPr sz="2400" b="1" spc="-10" dirty="0" smtClean="0">
                <a:latin typeface="Calibri"/>
                <a:cs typeface="Calibri"/>
              </a:rPr>
              <a:t> t</a:t>
            </a:r>
            <a:r>
              <a:rPr sz="2400" b="1" spc="-25" dirty="0" smtClean="0">
                <a:latin typeface="Calibri"/>
                <a:cs typeface="Calibri"/>
              </a:rPr>
              <a:t>h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10" dirty="0" smtClean="0">
                <a:latin typeface="Calibri"/>
                <a:cs typeface="Calibri"/>
              </a:rPr>
              <a:t> </a:t>
            </a:r>
            <a:r>
              <a:rPr sz="2400" b="1" spc="-35" dirty="0" smtClean="0">
                <a:latin typeface="Calibri"/>
                <a:cs typeface="Calibri"/>
              </a:rPr>
              <a:t>s</a:t>
            </a:r>
            <a:r>
              <a:rPr sz="2400" b="1" spc="-40" dirty="0" smtClean="0">
                <a:latin typeface="Calibri"/>
                <a:cs typeface="Calibri"/>
              </a:rPr>
              <a:t>t</a:t>
            </a:r>
            <a:r>
              <a:rPr sz="2400" b="1" spc="-15" dirty="0" smtClean="0">
                <a:latin typeface="Calibri"/>
                <a:cs typeface="Calibri"/>
              </a:rPr>
              <a:t>an</a:t>
            </a:r>
            <a:r>
              <a:rPr sz="2400" b="1" spc="-20" dirty="0" smtClean="0">
                <a:latin typeface="Calibri"/>
                <a:cs typeface="Calibri"/>
              </a:rPr>
              <a:t>d</a:t>
            </a:r>
            <a:r>
              <a:rPr sz="2400" b="1" spc="0" dirty="0" smtClean="0">
                <a:latin typeface="Calibri"/>
                <a:cs typeface="Calibri"/>
              </a:rPr>
              <a:t>a</a:t>
            </a:r>
            <a:r>
              <a:rPr sz="2400" b="1" spc="-25" dirty="0" smtClean="0">
                <a:latin typeface="Calibri"/>
                <a:cs typeface="Calibri"/>
              </a:rPr>
              <a:t>r</a:t>
            </a:r>
            <a:r>
              <a:rPr sz="2400" b="1" spc="-15" dirty="0" smtClean="0">
                <a:latin typeface="Calibri"/>
                <a:cs typeface="Calibri"/>
              </a:rPr>
              <a:t>d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l</a:t>
            </a:r>
            <a:r>
              <a:rPr sz="2400" b="1" spc="-10" dirty="0" smtClean="0">
                <a:latin typeface="Calibri"/>
                <a:cs typeface="Calibri"/>
              </a:rPr>
              <a:t>e</a:t>
            </a:r>
            <a:r>
              <a:rPr sz="2400" b="1" spc="-20" dirty="0" smtClean="0">
                <a:latin typeface="Calibri"/>
                <a:cs typeface="Calibri"/>
              </a:rPr>
              <a:t>v</a:t>
            </a:r>
            <a:r>
              <a:rPr sz="2400" b="1" spc="0" dirty="0" smtClean="0">
                <a:latin typeface="Calibri"/>
                <a:cs typeface="Calibri"/>
              </a:rPr>
              <a:t>el </a:t>
            </a:r>
            <a:r>
              <a:rPr sz="2400" b="1" spc="-40" dirty="0" smtClean="0">
                <a:latin typeface="Calibri"/>
                <a:cs typeface="Calibri"/>
              </a:rPr>
              <a:t>t</a:t>
            </a:r>
            <a:r>
              <a:rPr sz="2400" b="1" spc="-15" dirty="0" smtClean="0">
                <a:latin typeface="Calibri"/>
                <a:cs typeface="Calibri"/>
              </a:rPr>
              <a:t>o 70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-25" dirty="0" smtClean="0">
                <a:latin typeface="Calibri"/>
                <a:cs typeface="Calibri"/>
              </a:rPr>
              <a:t>p</a:t>
            </a:r>
            <a:r>
              <a:rPr sz="2400" b="1" spc="-15" dirty="0" smtClean="0">
                <a:latin typeface="Calibri"/>
                <a:cs typeface="Calibri"/>
              </a:rPr>
              <a:t>p</a:t>
            </a:r>
            <a:r>
              <a:rPr sz="2400" b="1" spc="-25" dirty="0" smtClean="0">
                <a:latin typeface="Calibri"/>
                <a:cs typeface="Calibri"/>
              </a:rPr>
              <a:t>b</a:t>
            </a:r>
            <a:r>
              <a:rPr sz="2400" b="1" spc="-10" dirty="0" smtClean="0">
                <a:latin typeface="Calibri"/>
                <a:cs typeface="Calibri"/>
              </a:rPr>
              <a:t>,</a:t>
            </a:r>
            <a:r>
              <a:rPr sz="2400" b="1" spc="10" dirty="0" smtClean="0">
                <a:latin typeface="Calibri"/>
                <a:cs typeface="Calibri"/>
              </a:rPr>
              <a:t> </a:t>
            </a:r>
            <a:r>
              <a:rPr sz="2400" b="1" spc="-20" dirty="0" smtClean="0">
                <a:latin typeface="Calibri"/>
                <a:cs typeface="Calibri"/>
              </a:rPr>
              <a:t>whi</a:t>
            </a:r>
            <a:r>
              <a:rPr sz="2400" b="1" spc="-10" dirty="0" smtClean="0">
                <a:latin typeface="Calibri"/>
                <a:cs typeface="Calibri"/>
              </a:rPr>
              <a:t>ch: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28"/>
              </a:spcBef>
              <a:buFont typeface="Arial"/>
              <a:buChar char="•"/>
            </a:pPr>
            <a:endParaRPr sz="600"/>
          </a:p>
          <a:p>
            <a:pPr marL="698500" lvl="1" indent="-285115">
              <a:lnSpc>
                <a:spcPct val="100000"/>
              </a:lnSpc>
              <a:buFont typeface="Arial"/>
              <a:buChar char="•"/>
              <a:tabLst>
                <a:tab pos="697865" algn="l"/>
              </a:tabLst>
            </a:pPr>
            <a:r>
              <a:rPr sz="2000" dirty="0" smtClean="0">
                <a:latin typeface="Calibri"/>
                <a:cs typeface="Calibri"/>
              </a:rPr>
              <a:t>Is </a:t>
            </a:r>
            <a:r>
              <a:rPr sz="2000" spc="-30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equi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-30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o </a:t>
            </a:r>
            <a:r>
              <a:rPr sz="2000" spc="5" dirty="0" smtClean="0">
                <a:latin typeface="Calibri"/>
                <a:cs typeface="Calibri"/>
              </a:rPr>
              <a:t>p</a:t>
            </a:r>
            <a:r>
              <a:rPr sz="2000" spc="-40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ect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publ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c health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with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an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5" dirty="0" smtClean="0">
                <a:latin typeface="Calibri"/>
                <a:cs typeface="Calibri"/>
              </a:rPr>
              <a:t>d</a:t>
            </a:r>
            <a:r>
              <a:rPr sz="2000" spc="0" dirty="0" smtClean="0">
                <a:latin typeface="Calibri"/>
                <a:cs typeface="Calibri"/>
              </a:rPr>
              <a:t>equ</a:t>
            </a:r>
            <a:r>
              <a:rPr sz="2000" spc="-25" dirty="0" smtClean="0">
                <a:latin typeface="Calibri"/>
                <a:cs typeface="Calibri"/>
              </a:rPr>
              <a:t>at</a:t>
            </a:r>
            <a:r>
              <a:rPr sz="2000" spc="0" dirty="0" smtClean="0">
                <a:latin typeface="Calibri"/>
                <a:cs typeface="Calibri"/>
              </a:rPr>
              <a:t>e ma</a:t>
            </a:r>
            <a:r>
              <a:rPr sz="2000" spc="-2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gin of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</a:t>
            </a:r>
            <a:r>
              <a:rPr sz="2000" spc="-15" dirty="0" smtClean="0">
                <a:latin typeface="Calibri"/>
                <a:cs typeface="Calibri"/>
              </a:rPr>
              <a:t>a</a:t>
            </a:r>
            <a:r>
              <a:rPr sz="2000" spc="-50" dirty="0" smtClean="0">
                <a:latin typeface="Calibri"/>
                <a:cs typeface="Calibri"/>
              </a:rPr>
              <a:t>f</a:t>
            </a:r>
            <a:r>
              <a:rPr sz="2000" spc="-15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-130" dirty="0" smtClean="0">
                <a:latin typeface="Calibri"/>
                <a:cs typeface="Calibri"/>
              </a:rPr>
              <a:t>y</a:t>
            </a:r>
            <a:r>
              <a:rPr sz="2000" spc="0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ts val="600"/>
              </a:lnSpc>
              <a:buFont typeface="Arial"/>
              <a:buChar char="•"/>
            </a:pPr>
            <a:endParaRPr sz="600"/>
          </a:p>
          <a:p>
            <a:pPr marL="698500" marR="147320" lvl="1" indent="-285115">
              <a:lnSpc>
                <a:spcPct val="100000"/>
              </a:lnSpc>
              <a:buFont typeface="Arial"/>
              <a:buChar char="•"/>
              <a:tabLst>
                <a:tab pos="697865" algn="l"/>
              </a:tabLst>
            </a:pPr>
            <a:r>
              <a:rPr sz="2000" dirty="0" smtClean="0">
                <a:latin typeface="Calibri"/>
                <a:cs typeface="Calibri"/>
              </a:rPr>
              <a:t>Is bel</a:t>
            </a:r>
            <a:r>
              <a:rPr sz="2000" spc="-20" dirty="0" smtClean="0">
                <a:latin typeface="Calibri"/>
                <a:cs typeface="Calibri"/>
              </a:rPr>
              <a:t>o</a:t>
            </a:r>
            <a:r>
              <a:rPr sz="2000" spc="0" dirty="0" smtClean="0">
                <a:latin typeface="Calibri"/>
                <a:cs typeface="Calibri"/>
              </a:rPr>
              <a:t>w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the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</a:t>
            </a:r>
            <a:r>
              <a:rPr sz="2000" spc="-20" dirty="0" smtClean="0">
                <a:latin typeface="Calibri"/>
                <a:cs typeface="Calibri"/>
              </a:rPr>
              <a:t>ow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3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t </a:t>
            </a:r>
            <a:r>
              <a:rPr sz="2000" spc="-35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xposu</a:t>
            </a:r>
            <a:r>
              <a:rPr sz="2000" spc="-30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 l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30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el</a:t>
            </a:r>
            <a:r>
              <a:rPr sz="2000" spc="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sh</a:t>
            </a:r>
            <a:r>
              <a:rPr sz="2000" spc="-15" dirty="0" smtClean="0">
                <a:latin typeface="Calibri"/>
                <a:cs typeface="Calibri"/>
              </a:rPr>
              <a:t>o</a:t>
            </a:r>
            <a:r>
              <a:rPr sz="2000" spc="0" dirty="0" smtClean="0">
                <a:latin typeface="Calibri"/>
                <a:cs typeface="Calibri"/>
              </a:rPr>
              <a:t>wn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10" dirty="0" smtClean="0">
                <a:latin typeface="Calibri"/>
                <a:cs typeface="Calibri"/>
              </a:rPr>
              <a:t> c</a:t>
            </a:r>
            <a:r>
              <a:rPr sz="2000" spc="0" dirty="0" smtClean="0">
                <a:latin typeface="Calibri"/>
                <a:cs typeface="Calibri"/>
              </a:rPr>
              <a:t>ause ad</a:t>
            </a:r>
            <a:r>
              <a:rPr sz="2000" spc="-25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4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se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health 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-25" dirty="0" smtClean="0">
                <a:latin typeface="Calibri"/>
                <a:cs typeface="Calibri"/>
              </a:rPr>
              <a:t>f</a:t>
            </a:r>
            <a:r>
              <a:rPr sz="2000" spc="-50" dirty="0" smtClean="0">
                <a:latin typeface="Calibri"/>
                <a:cs typeface="Calibri"/>
              </a:rPr>
              <a:t>f</a:t>
            </a:r>
            <a:r>
              <a:rPr sz="2000" spc="0" dirty="0" smtClean="0">
                <a:latin typeface="Calibri"/>
                <a:cs typeface="Calibri"/>
              </a:rPr>
              <a:t>ects in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clin</a:t>
            </a:r>
            <a:r>
              <a:rPr sz="2000" spc="-5" dirty="0" smtClean="0">
                <a:latin typeface="Calibri"/>
                <a:cs typeface="Calibri"/>
              </a:rPr>
              <a:t>i</a:t>
            </a:r>
            <a:r>
              <a:rPr sz="2000" spc="-10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al </a:t>
            </a:r>
            <a:r>
              <a:rPr sz="2000" spc="-3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tudi</a:t>
            </a:r>
            <a:r>
              <a:rPr sz="2000" spc="-5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s.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ts val="600"/>
              </a:lnSpc>
              <a:spcBef>
                <a:spcPts val="1"/>
              </a:spcBef>
              <a:buFont typeface="Arial"/>
              <a:buChar char="•"/>
            </a:pPr>
            <a:endParaRPr sz="600"/>
          </a:p>
          <a:p>
            <a:pPr marL="698500" marR="297815" lvl="1" indent="-285115" algn="just">
              <a:lnSpc>
                <a:spcPct val="100000"/>
              </a:lnSpc>
              <a:buFont typeface="Arial"/>
              <a:buChar char="•"/>
              <a:tabLst>
                <a:tab pos="697865" algn="l"/>
              </a:tabLst>
            </a:pPr>
            <a:r>
              <a:rPr sz="2000" spc="5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s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20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tia</a:t>
            </a:r>
            <a:r>
              <a:rPr sz="2000" spc="-5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ly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5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in</a:t>
            </a:r>
            <a:r>
              <a:rPr sz="2000" spc="-25" dirty="0" smtClean="0">
                <a:latin typeface="Calibri"/>
                <a:cs typeface="Calibri"/>
              </a:rPr>
              <a:t>at</a:t>
            </a:r>
            <a:r>
              <a:rPr sz="2000" spc="0" dirty="0" smtClean="0">
                <a:latin typeface="Calibri"/>
                <a:cs typeface="Calibri"/>
              </a:rPr>
              <a:t>es</a:t>
            </a:r>
            <a:r>
              <a:rPr sz="2000" spc="45" dirty="0" smtClean="0">
                <a:latin typeface="Calibri"/>
                <a:cs typeface="Calibri"/>
              </a:rPr>
              <a:t> </a:t>
            </a:r>
            <a:r>
              <a:rPr sz="2000" spc="-4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xposu</a:t>
            </a:r>
            <a:r>
              <a:rPr sz="2000" spc="-30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es sh</a:t>
            </a:r>
            <a:r>
              <a:rPr sz="2000" spc="-15" dirty="0" smtClean="0">
                <a:latin typeface="Calibri"/>
                <a:cs typeface="Calibri"/>
              </a:rPr>
              <a:t>o</a:t>
            </a:r>
            <a:r>
              <a:rPr sz="2000" spc="0" dirty="0" smtClean="0">
                <a:latin typeface="Calibri"/>
                <a:cs typeface="Calibri"/>
              </a:rPr>
              <a:t>wn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10" dirty="0" smtClean="0">
                <a:latin typeface="Calibri"/>
                <a:cs typeface="Calibri"/>
              </a:rPr>
              <a:t> c</a:t>
            </a:r>
            <a:r>
              <a:rPr sz="2000" spc="0" dirty="0" smtClean="0">
                <a:latin typeface="Calibri"/>
                <a:cs typeface="Calibri"/>
              </a:rPr>
              <a:t>ause ad</a:t>
            </a:r>
            <a:r>
              <a:rPr sz="2000" spc="-25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4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se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health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-15" dirty="0" smtClean="0">
                <a:latin typeface="Calibri"/>
                <a:cs typeface="Calibri"/>
              </a:rPr>
              <a:t>e</a:t>
            </a:r>
            <a:r>
              <a:rPr sz="2000" spc="-25" dirty="0" smtClean="0">
                <a:latin typeface="Calibri"/>
                <a:cs typeface="Calibri"/>
              </a:rPr>
              <a:t>f</a:t>
            </a:r>
            <a:r>
              <a:rPr sz="2000" spc="-50" dirty="0" smtClean="0">
                <a:latin typeface="Calibri"/>
                <a:cs typeface="Calibri"/>
              </a:rPr>
              <a:t>f</a:t>
            </a:r>
            <a:r>
              <a:rPr sz="2000" spc="0" dirty="0" smtClean="0">
                <a:latin typeface="Calibri"/>
                <a:cs typeface="Calibri"/>
              </a:rPr>
              <a:t>ects, p</a:t>
            </a:r>
            <a:r>
              <a:rPr sz="2000" spc="-40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ecti</a:t>
            </a:r>
            <a:r>
              <a:rPr sz="2000" spc="5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g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99.5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%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of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c</a:t>
            </a:r>
            <a:r>
              <a:rPr sz="2000" spc="5" dirty="0" smtClean="0">
                <a:latin typeface="Calibri"/>
                <a:cs typeface="Calibri"/>
              </a:rPr>
              <a:t>h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-10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d</a:t>
            </a:r>
            <a:r>
              <a:rPr sz="2000" spc="-2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en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f</a:t>
            </a:r>
            <a:r>
              <a:rPr sz="2000" spc="-40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om 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spc="-30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en single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-4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xposu</a:t>
            </a:r>
            <a:r>
              <a:rPr sz="2000" spc="-30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es </a:t>
            </a:r>
            <a:r>
              <a:rPr sz="2000" spc="-30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o </a:t>
            </a:r>
            <a:r>
              <a:rPr sz="2000" spc="-25" dirty="0" smtClean="0">
                <a:latin typeface="Calibri"/>
                <a:cs typeface="Calibri"/>
              </a:rPr>
              <a:t>o</a:t>
            </a:r>
            <a:r>
              <a:rPr sz="2000" spc="-50" dirty="0" smtClean="0">
                <a:latin typeface="Calibri"/>
                <a:cs typeface="Calibri"/>
              </a:rPr>
              <a:t>z</a:t>
            </a:r>
            <a:r>
              <a:rPr sz="2000" spc="0" dirty="0" smtClean="0">
                <a:latin typeface="Calibri"/>
                <a:cs typeface="Calibri"/>
              </a:rPr>
              <a:t>one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a</a:t>
            </a:r>
            <a:r>
              <a:rPr sz="2000" spc="0" dirty="0" smtClean="0">
                <a:latin typeface="Calibri"/>
                <a:cs typeface="Calibri"/>
              </a:rPr>
              <a:t>t </a:t>
            </a:r>
            <a:r>
              <a:rPr sz="2000" spc="5" dirty="0" smtClean="0">
                <a:latin typeface="Calibri"/>
                <a:cs typeface="Calibri"/>
              </a:rPr>
              <a:t>7</a:t>
            </a:r>
            <a:r>
              <a:rPr sz="2000" spc="0" dirty="0" smtClean="0">
                <a:latin typeface="Calibri"/>
                <a:cs typeface="Calibri"/>
              </a:rPr>
              <a:t>0 </a:t>
            </a:r>
            <a:r>
              <a:rPr sz="2000" spc="5" dirty="0" smtClean="0">
                <a:latin typeface="Calibri"/>
                <a:cs typeface="Calibri"/>
              </a:rPr>
              <a:t>ppb.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ts val="600"/>
              </a:lnSpc>
              <a:buFont typeface="Arial"/>
              <a:buChar char="•"/>
            </a:pPr>
            <a:endParaRPr sz="600"/>
          </a:p>
          <a:p>
            <a:pPr marL="698500" lvl="1" indent="-285115">
              <a:lnSpc>
                <a:spcPct val="100000"/>
              </a:lnSpc>
              <a:buFont typeface="Arial"/>
              <a:buChar char="•"/>
              <a:tabLst>
                <a:tab pos="697865" algn="l"/>
              </a:tabLst>
            </a:pPr>
            <a:r>
              <a:rPr sz="2000" dirty="0" smtClean="0">
                <a:latin typeface="Calibri"/>
                <a:cs typeface="Calibri"/>
              </a:rPr>
              <a:t>Sub</a:t>
            </a:r>
            <a:r>
              <a:rPr sz="2000" spc="-35" dirty="0" smtClean="0">
                <a:latin typeface="Calibri"/>
                <a:cs typeface="Calibri"/>
              </a:rPr>
              <a:t>s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20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tia</a:t>
            </a:r>
            <a:r>
              <a:rPr sz="2000" spc="-5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ly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-30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educes </a:t>
            </a:r>
            <a:r>
              <a:rPr sz="2000" spc="-35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xposu</a:t>
            </a:r>
            <a:r>
              <a:rPr sz="2000" spc="-30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es 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o </a:t>
            </a:r>
            <a:r>
              <a:rPr sz="2000" spc="-20" dirty="0" smtClean="0">
                <a:latin typeface="Calibri"/>
                <a:cs typeface="Calibri"/>
              </a:rPr>
              <a:t>o</a:t>
            </a:r>
            <a:r>
              <a:rPr sz="2000" spc="-50" dirty="0" smtClean="0">
                <a:latin typeface="Calibri"/>
                <a:cs typeface="Calibri"/>
              </a:rPr>
              <a:t>z</a:t>
            </a:r>
            <a:r>
              <a:rPr sz="2000" spc="0" dirty="0" smtClean="0">
                <a:latin typeface="Calibri"/>
                <a:cs typeface="Calibri"/>
              </a:rPr>
              <a:t>one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</a:t>
            </a:r>
            <a:r>
              <a:rPr sz="2000" spc="-15" dirty="0" smtClean="0">
                <a:latin typeface="Calibri"/>
                <a:cs typeface="Calibri"/>
              </a:rPr>
              <a:t>e</a:t>
            </a:r>
            <a:r>
              <a:rPr sz="2000" spc="-30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els</a:t>
            </a:r>
            <a:r>
              <a:rPr sz="2000" spc="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</a:t>
            </a:r>
            <a:r>
              <a:rPr sz="2000" spc="-15" dirty="0" smtClean="0">
                <a:latin typeface="Calibri"/>
                <a:cs typeface="Calibri"/>
              </a:rPr>
              <a:t>ow</a:t>
            </a:r>
            <a:r>
              <a:rPr sz="2000" spc="0" dirty="0" smtClean="0">
                <a:latin typeface="Calibri"/>
                <a:cs typeface="Calibri"/>
              </a:rPr>
              <a:t>er t</a:t>
            </a:r>
            <a:r>
              <a:rPr sz="2000" spc="5" dirty="0" smtClean="0">
                <a:latin typeface="Calibri"/>
                <a:cs typeface="Calibri"/>
              </a:rPr>
              <a:t>h</a:t>
            </a:r>
            <a:r>
              <a:rPr sz="2000" spc="0" dirty="0" smtClean="0">
                <a:latin typeface="Calibri"/>
                <a:cs typeface="Calibri"/>
              </a:rPr>
              <a:t>an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70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ppb,</a:t>
            </a:r>
            <a:endParaRPr sz="200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</a:pPr>
            <a:r>
              <a:rPr sz="2000" spc="-30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ed</a:t>
            </a:r>
            <a:r>
              <a:rPr sz="2000" spc="5" dirty="0" smtClean="0">
                <a:latin typeface="Calibri"/>
                <a:cs typeface="Calibri"/>
              </a:rPr>
              <a:t>u</a:t>
            </a:r>
            <a:r>
              <a:rPr sz="2000" spc="0" dirty="0" smtClean="0">
                <a:latin typeface="Calibri"/>
                <a:cs typeface="Calibri"/>
              </a:rPr>
              <a:t>cing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mult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ple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-4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xposu</a:t>
            </a:r>
            <a:r>
              <a:rPr sz="2000" spc="-30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es </a:t>
            </a:r>
            <a:r>
              <a:rPr sz="2000" spc="-30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o </a:t>
            </a:r>
            <a:r>
              <a:rPr sz="2000" spc="5" dirty="0" smtClean="0">
                <a:latin typeface="Calibri"/>
                <a:cs typeface="Calibri"/>
              </a:rPr>
              <a:t>6</a:t>
            </a:r>
            <a:r>
              <a:rPr sz="2000" spc="0" dirty="0" smtClean="0">
                <a:latin typeface="Calibri"/>
                <a:cs typeface="Calibri"/>
              </a:rPr>
              <a:t>0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</a:t>
            </a:r>
            <a:r>
              <a:rPr sz="2000" spc="5" dirty="0" smtClean="0">
                <a:latin typeface="Calibri"/>
                <a:cs typeface="Calibri"/>
              </a:rPr>
              <a:t>p</a:t>
            </a:r>
            <a:r>
              <a:rPr sz="2000" spc="0" dirty="0" smtClean="0">
                <a:latin typeface="Calibri"/>
                <a:cs typeface="Calibri"/>
              </a:rPr>
              <a:t>b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b</a:t>
            </a:r>
            <a:r>
              <a:rPr sz="2000" spc="0" dirty="0" smtClean="0">
                <a:latin typeface="Calibri"/>
                <a:cs typeface="Calibri"/>
              </a:rPr>
              <a:t>y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mo</a:t>
            </a:r>
            <a:r>
              <a:rPr sz="2000" spc="-3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 than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6</a:t>
            </a:r>
            <a:r>
              <a:rPr sz="2000" spc="5" dirty="0" smtClean="0">
                <a:latin typeface="Calibri"/>
                <a:cs typeface="Calibri"/>
              </a:rPr>
              <a:t>0</a:t>
            </a:r>
            <a:r>
              <a:rPr sz="2000" spc="0" dirty="0" smtClean="0">
                <a:latin typeface="Calibri"/>
                <a:cs typeface="Calibri"/>
              </a:rPr>
              <a:t>%.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10"/>
              </a:spcBef>
            </a:pPr>
            <a:endParaRPr sz="600"/>
          </a:p>
          <a:p>
            <a:pPr marL="1155700" marR="82550" lvl="2" indent="-285115">
              <a:lnSpc>
                <a:spcPct val="100000"/>
              </a:lnSpc>
              <a:buFont typeface="Arial"/>
              <a:buChar char="•"/>
              <a:tabLst>
                <a:tab pos="1155700" algn="l"/>
              </a:tabLst>
            </a:pPr>
            <a:r>
              <a:rPr sz="1800" spc="-55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5" dirty="0" smtClean="0">
                <a:latin typeface="Calibri"/>
                <a:cs typeface="Calibri"/>
              </a:rPr>
              <a:t>p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a</a:t>
            </a:r>
            <a:r>
              <a:rPr sz="1800" spc="-40" dirty="0" smtClean="0">
                <a:latin typeface="Calibri"/>
                <a:cs typeface="Calibri"/>
              </a:rPr>
              <a:t>t</a:t>
            </a:r>
            <a:r>
              <a:rPr sz="1800" spc="-10" dirty="0" smtClean="0">
                <a:latin typeface="Calibri"/>
                <a:cs typeface="Calibri"/>
              </a:rPr>
              <a:t>ed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-30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xposu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es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a</a:t>
            </a:r>
            <a:r>
              <a:rPr sz="1800" spc="-40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mpor</a:t>
            </a:r>
            <a:r>
              <a:rPr sz="1800" spc="-3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10" dirty="0" smtClean="0">
                <a:latin typeface="Calibri"/>
                <a:cs typeface="Calibri"/>
              </a:rPr>
              <a:t>nt, b</a:t>
            </a:r>
            <a:r>
              <a:rPr sz="1800" spc="-5" dirty="0" smtClean="0">
                <a:latin typeface="Calibri"/>
                <a:cs typeface="Calibri"/>
              </a:rPr>
              <a:t>e</a:t>
            </a:r>
            <a:r>
              <a:rPr sz="1800" spc="-30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au</a:t>
            </a:r>
            <a:r>
              <a:rPr sz="1800" spc="5" dirty="0" smtClean="0">
                <a:latin typeface="Calibri"/>
                <a:cs typeface="Calibri"/>
              </a:rPr>
              <a:t>s</a:t>
            </a:r>
            <a:r>
              <a:rPr sz="1800" spc="-10" dirty="0" smtClean="0">
                <a:latin typeface="Calibri"/>
                <a:cs typeface="Calibri"/>
              </a:rPr>
              <a:t>e the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-15" dirty="0" smtClean="0">
                <a:latin typeface="Calibri"/>
                <a:cs typeface="Calibri"/>
              </a:rPr>
              <a:t>mo</a:t>
            </a:r>
            <a:r>
              <a:rPr sz="1800" spc="-40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e times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ch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-5" dirty="0" smtClean="0">
                <a:latin typeface="Calibri"/>
                <a:cs typeface="Calibri"/>
              </a:rPr>
              <a:t>l</a:t>
            </a:r>
            <a:r>
              <a:rPr sz="1800" spc="0" dirty="0" smtClean="0">
                <a:latin typeface="Calibri"/>
                <a:cs typeface="Calibri"/>
              </a:rPr>
              <a:t>d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en</a:t>
            </a:r>
            <a:r>
              <a:rPr sz="1800" spc="2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a</a:t>
            </a:r>
            <a:r>
              <a:rPr sz="1800" spc="-40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30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xpos</a:t>
            </a:r>
            <a:r>
              <a:rPr sz="1800" spc="-10" dirty="0" smtClean="0">
                <a:latin typeface="Calibri"/>
                <a:cs typeface="Calibri"/>
              </a:rPr>
              <a:t>ed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5" dirty="0" smtClean="0">
                <a:latin typeface="Calibri"/>
                <a:cs typeface="Calibri"/>
              </a:rPr>
              <a:t>o</a:t>
            </a:r>
            <a:r>
              <a:rPr sz="1800" spc="-40" dirty="0" smtClean="0">
                <a:latin typeface="Calibri"/>
                <a:cs typeface="Calibri"/>
              </a:rPr>
              <a:t>z</a:t>
            </a:r>
            <a:r>
              <a:rPr sz="1800" spc="0" dirty="0" smtClean="0">
                <a:latin typeface="Calibri"/>
                <a:cs typeface="Calibri"/>
              </a:rPr>
              <a:t>one</a:t>
            </a:r>
            <a:r>
              <a:rPr sz="1800" spc="-5" dirty="0" smtClean="0">
                <a:latin typeface="Calibri"/>
                <a:cs typeface="Calibri"/>
              </a:rPr>
              <a:t>,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the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-15" dirty="0" smtClean="0">
                <a:latin typeface="Calibri"/>
                <a:cs typeface="Calibri"/>
              </a:rPr>
              <a:t>mo</a:t>
            </a:r>
            <a:r>
              <a:rPr sz="1800" spc="-40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e li</a:t>
            </a:r>
            <a:r>
              <a:rPr sz="1800" spc="-75" dirty="0" smtClean="0">
                <a:latin typeface="Calibri"/>
                <a:cs typeface="Calibri"/>
              </a:rPr>
              <a:t>k</a:t>
            </a:r>
            <a:r>
              <a:rPr sz="1800" spc="-10" dirty="0" smtClean="0">
                <a:latin typeface="Calibri"/>
                <a:cs typeface="Calibri"/>
              </a:rPr>
              <a:t>ely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th</a:t>
            </a:r>
            <a:r>
              <a:rPr sz="1800" spc="-20" dirty="0" smtClean="0">
                <a:latin typeface="Calibri"/>
                <a:cs typeface="Calibri"/>
              </a:rPr>
              <a:t>e</a:t>
            </a:r>
            <a:r>
              <a:rPr sz="1800" spc="-10" dirty="0" smtClean="0">
                <a:latin typeface="Calibri"/>
                <a:cs typeface="Calibri"/>
              </a:rPr>
              <a:t>y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w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-5" dirty="0" smtClean="0">
                <a:latin typeface="Calibri"/>
                <a:cs typeface="Calibri"/>
              </a:rPr>
              <a:t>l</a:t>
            </a:r>
            <a:r>
              <a:rPr sz="1800" spc="0" dirty="0" smtClean="0">
                <a:latin typeface="Calibri"/>
                <a:cs typeface="Calibri"/>
              </a:rPr>
              <a:t>l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-30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xp</a:t>
            </a:r>
            <a:r>
              <a:rPr sz="1800" spc="5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ie</a:t>
            </a:r>
            <a:r>
              <a:rPr sz="1800" spc="-5" dirty="0" smtClean="0">
                <a:latin typeface="Calibri"/>
                <a:cs typeface="Calibri"/>
              </a:rPr>
              <a:t>n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s</a:t>
            </a:r>
            <a:r>
              <a:rPr sz="1800" spc="-5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ous </a:t>
            </a:r>
            <a:r>
              <a:rPr sz="1800" spc="-10" dirty="0" smtClean="0">
                <a:latin typeface="Calibri"/>
                <a:cs typeface="Calibri"/>
              </a:rPr>
              <a:t>h</a:t>
            </a:r>
            <a:r>
              <a:rPr sz="1800" spc="-5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al</a:t>
            </a:r>
            <a:r>
              <a:rPr sz="1800" spc="-1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h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e</a:t>
            </a:r>
            <a:r>
              <a:rPr sz="1800" spc="-10" dirty="0" smtClean="0">
                <a:latin typeface="Calibri"/>
                <a:cs typeface="Calibri"/>
              </a:rPr>
              <a:t>f</a:t>
            </a:r>
            <a:r>
              <a:rPr sz="1800" spc="-50" dirty="0" smtClean="0">
                <a:latin typeface="Calibri"/>
                <a:cs typeface="Calibri"/>
              </a:rPr>
              <a:t>f</a:t>
            </a:r>
            <a:r>
              <a:rPr sz="1800" spc="-10" dirty="0" smtClean="0">
                <a:latin typeface="Calibri"/>
                <a:cs typeface="Calibri"/>
              </a:rPr>
              <a:t>ects.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3716" y="76200"/>
            <a:ext cx="1161287" cy="116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765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1" spc="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ary</a:t>
            </a:r>
            <a:r>
              <a:rPr sz="24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Stan</a:t>
            </a:r>
            <a:r>
              <a:rPr sz="2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ard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9695">
              <a:lnSpc>
                <a:spcPct val="100000"/>
              </a:lnSpc>
            </a:pPr>
            <a:fld id="{81D60167-4931-47E6-BA6A-407CBD079E47}" type="slidenum">
              <a:rPr sz="1050" dirty="0" smtClean="0">
                <a:latin typeface="Arial"/>
                <a:cs typeface="Arial"/>
              </a:rPr>
              <a:t>9</a:t>
            </a:fld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562" y="1447546"/>
            <a:ext cx="7889240" cy="4495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1270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400" b="1" spc="-15" dirty="0" smtClean="0">
                <a:latin typeface="Calibri"/>
                <a:cs typeface="Calibri"/>
              </a:rPr>
              <a:t>EPA </a:t>
            </a:r>
            <a:r>
              <a:rPr sz="2400" b="1" spc="-10" dirty="0" smtClean="0">
                <a:latin typeface="Calibri"/>
                <a:cs typeface="Calibri"/>
              </a:rPr>
              <a:t>also </a:t>
            </a:r>
            <a:r>
              <a:rPr sz="2400" b="1" spc="0" dirty="0" smtClean="0">
                <a:latin typeface="Calibri"/>
                <a:cs typeface="Calibri"/>
              </a:rPr>
              <a:t>stren</a:t>
            </a:r>
            <a:r>
              <a:rPr sz="2400" b="1" spc="5" dirty="0" smtClean="0">
                <a:latin typeface="Calibri"/>
                <a:cs typeface="Calibri"/>
              </a:rPr>
              <a:t>g</a:t>
            </a:r>
            <a:r>
              <a:rPr sz="2400" b="1" spc="-15" dirty="0" smtClean="0">
                <a:latin typeface="Calibri"/>
                <a:cs typeface="Calibri"/>
              </a:rPr>
              <a:t>thened</a:t>
            </a:r>
            <a:r>
              <a:rPr sz="2400" b="1" spc="35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the</a:t>
            </a:r>
            <a:r>
              <a:rPr sz="2400" b="1" spc="-20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se</a:t>
            </a:r>
            <a:r>
              <a:rPr sz="2400" b="1" spc="5" dirty="0" smtClean="0">
                <a:latin typeface="Calibri"/>
                <a:cs typeface="Calibri"/>
              </a:rPr>
              <a:t>c</a:t>
            </a:r>
            <a:r>
              <a:rPr sz="2400" b="1" spc="-15" dirty="0" smtClean="0">
                <a:latin typeface="Calibri"/>
                <a:cs typeface="Calibri"/>
              </a:rPr>
              <a:t>ondary </a:t>
            </a:r>
            <a:r>
              <a:rPr sz="2400" b="1" spc="0" dirty="0" smtClean="0">
                <a:latin typeface="Calibri"/>
                <a:cs typeface="Calibri"/>
              </a:rPr>
              <a:t>(welfare) </a:t>
            </a:r>
            <a:r>
              <a:rPr sz="2400" b="1" spc="-15" dirty="0" smtClean="0">
                <a:latin typeface="Calibri"/>
                <a:cs typeface="Calibri"/>
              </a:rPr>
              <a:t>stan</a:t>
            </a:r>
            <a:r>
              <a:rPr sz="2400" b="1" spc="-25" dirty="0" smtClean="0">
                <a:latin typeface="Calibri"/>
                <a:cs typeface="Calibri"/>
              </a:rPr>
              <a:t>d</a:t>
            </a:r>
            <a:r>
              <a:rPr sz="2400" b="1" spc="-15" dirty="0" smtClean="0">
                <a:latin typeface="Calibri"/>
                <a:cs typeface="Calibri"/>
              </a:rPr>
              <a:t>ard</a:t>
            </a:r>
            <a:r>
              <a:rPr sz="2400" b="1" spc="-10" dirty="0" smtClean="0">
                <a:latin typeface="Calibri"/>
                <a:cs typeface="Calibri"/>
              </a:rPr>
              <a:t> level </a:t>
            </a:r>
            <a:r>
              <a:rPr sz="2400" b="1" spc="-15" dirty="0" smtClean="0">
                <a:latin typeface="Calibri"/>
                <a:cs typeface="Calibri"/>
              </a:rPr>
              <a:t>to </a:t>
            </a:r>
            <a:r>
              <a:rPr sz="2400" b="1" spc="-20" dirty="0" smtClean="0">
                <a:latin typeface="Calibri"/>
                <a:cs typeface="Calibri"/>
              </a:rPr>
              <a:t>7</a:t>
            </a:r>
            <a:r>
              <a:rPr sz="2400" b="1" spc="-15" dirty="0" smtClean="0">
                <a:latin typeface="Calibri"/>
                <a:cs typeface="Calibri"/>
              </a:rPr>
              <a:t>0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-20" dirty="0" smtClean="0">
                <a:latin typeface="Calibri"/>
                <a:cs typeface="Calibri"/>
              </a:rPr>
              <a:t>pp</a:t>
            </a:r>
            <a:r>
              <a:rPr sz="2400" b="1" spc="-15" dirty="0" smtClean="0">
                <a:latin typeface="Calibri"/>
                <a:cs typeface="Calibri"/>
              </a:rPr>
              <a:t>b</a:t>
            </a:r>
            <a:r>
              <a:rPr sz="2400" b="1" spc="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to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pr</a:t>
            </a:r>
            <a:r>
              <a:rPr sz="2400" spc="-15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vide requisite public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welf</a:t>
            </a:r>
            <a:r>
              <a:rPr sz="2400" spc="5" dirty="0" smtClean="0">
                <a:latin typeface="Calibri"/>
                <a:cs typeface="Calibri"/>
              </a:rPr>
              <a:t>a</a:t>
            </a:r>
            <a:r>
              <a:rPr sz="2400" spc="-15" dirty="0" smtClean="0">
                <a:latin typeface="Calibri"/>
                <a:cs typeface="Calibri"/>
              </a:rPr>
              <a:t>re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protection from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kn</a:t>
            </a:r>
            <a:r>
              <a:rPr sz="2400" spc="-15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wn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or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anticipated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adverse effects.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100"/>
              </a:lnSpc>
              <a:spcBef>
                <a:spcPts val="10"/>
              </a:spcBef>
              <a:buFont typeface="Arial"/>
              <a:buChar char="•"/>
            </a:pPr>
            <a:endParaRPr sz="1100"/>
          </a:p>
          <a:p>
            <a:pPr marL="599440" marR="447040" lvl="1" indent="-287020">
              <a:lnSpc>
                <a:spcPct val="100000"/>
              </a:lnSpc>
              <a:buFont typeface="Arial"/>
              <a:buChar char="•"/>
              <a:tabLst>
                <a:tab pos="598805" algn="l"/>
              </a:tabLst>
            </a:pPr>
            <a:r>
              <a:rPr sz="2000" dirty="0" smtClean="0">
                <a:latin typeface="Calibri"/>
                <a:cs typeface="Calibri"/>
              </a:rPr>
              <a:t>New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studies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add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to ev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den</a:t>
            </a:r>
            <a:r>
              <a:rPr sz="2000" spc="5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e that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repeated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exposure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to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ozone reduces gro</a:t>
            </a:r>
            <a:r>
              <a:rPr sz="2000" spc="-5" dirty="0" smtClean="0">
                <a:latin typeface="Calibri"/>
                <a:cs typeface="Calibri"/>
              </a:rPr>
              <a:t>w</a:t>
            </a:r>
            <a:r>
              <a:rPr sz="2000" spc="0" dirty="0" smtClean="0">
                <a:latin typeface="Calibri"/>
                <a:cs typeface="Calibri"/>
              </a:rPr>
              <a:t>th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and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has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other har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ful effects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on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plants a</a:t>
            </a:r>
            <a:r>
              <a:rPr sz="2000" spc="5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d t</a:t>
            </a:r>
            <a:r>
              <a:rPr sz="2000" spc="-10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ee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. These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ty</a:t>
            </a:r>
            <a:r>
              <a:rPr sz="2000" spc="5" dirty="0" smtClean="0">
                <a:latin typeface="Calibri"/>
                <a:cs typeface="Calibri"/>
              </a:rPr>
              <a:t>p</a:t>
            </a:r>
            <a:r>
              <a:rPr sz="2000" spc="0" dirty="0" smtClean="0">
                <a:latin typeface="Calibri"/>
                <a:cs typeface="Calibri"/>
              </a:rPr>
              <a:t>es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of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effects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have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the </a:t>
            </a:r>
            <a:r>
              <a:rPr sz="2000" spc="5" dirty="0" smtClean="0">
                <a:latin typeface="Calibri"/>
                <a:cs typeface="Calibri"/>
              </a:rPr>
              <a:t>p</a:t>
            </a:r>
            <a:r>
              <a:rPr sz="2000" spc="0" dirty="0" smtClean="0">
                <a:latin typeface="Calibri"/>
                <a:cs typeface="Calibri"/>
              </a:rPr>
              <a:t>otential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to harm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ecosystem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570230" marR="128270" lvl="2" indent="-215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570230" algn="l"/>
              </a:tabLst>
            </a:pPr>
            <a:r>
              <a:rPr sz="2000" spc="0" dirty="0" smtClean="0">
                <a:latin typeface="Calibri"/>
                <a:cs typeface="Calibri"/>
              </a:rPr>
              <a:t>EPA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dete</a:t>
            </a:r>
            <a:r>
              <a:rPr sz="2000" spc="-10" dirty="0" smtClean="0">
                <a:latin typeface="Calibri"/>
                <a:cs typeface="Calibri"/>
              </a:rPr>
              <a:t>rm</a:t>
            </a:r>
            <a:r>
              <a:rPr sz="2000" spc="0" dirty="0" smtClean="0">
                <a:latin typeface="Calibri"/>
                <a:cs typeface="Calibri"/>
              </a:rPr>
              <a:t>in</a:t>
            </a:r>
            <a:r>
              <a:rPr sz="2000" spc="-5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d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that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 standard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that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gener</a:t>
            </a:r>
            <a:r>
              <a:rPr sz="2000" spc="-5" dirty="0" smtClean="0">
                <a:latin typeface="Calibri"/>
                <a:cs typeface="Calibri"/>
              </a:rPr>
              <a:t>a</a:t>
            </a:r>
            <a:r>
              <a:rPr sz="2000" spc="0" dirty="0" smtClean="0">
                <a:latin typeface="Calibri"/>
                <a:cs typeface="Calibri"/>
              </a:rPr>
              <a:t>l</a:t>
            </a:r>
            <a:r>
              <a:rPr sz="2000" spc="-10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y li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its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cumulat</a:t>
            </a:r>
            <a:r>
              <a:rPr sz="2000" spc="-10" dirty="0" smtClean="0">
                <a:latin typeface="Calibri"/>
                <a:cs typeface="Calibri"/>
              </a:rPr>
              <a:t>iv</a:t>
            </a:r>
            <a:r>
              <a:rPr sz="2000" spc="0" dirty="0" smtClean="0">
                <a:latin typeface="Calibri"/>
                <a:cs typeface="Calibri"/>
              </a:rPr>
              <a:t>e, sea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onal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exposur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s to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17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parts per m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l</a:t>
            </a:r>
            <a:r>
              <a:rPr sz="2000" spc="-10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io</a:t>
            </a:r>
            <a:r>
              <a:rPr sz="2000" spc="5" dirty="0" smtClean="0">
                <a:latin typeface="Calibri"/>
                <a:cs typeface="Calibri"/>
              </a:rPr>
              <a:t>n</a:t>
            </a:r>
            <a:r>
              <a:rPr sz="2000" spc="-5" dirty="0" smtClean="0">
                <a:latin typeface="Calibri"/>
                <a:cs typeface="Calibri"/>
              </a:rPr>
              <a:t>-</a:t>
            </a:r>
            <a:r>
              <a:rPr sz="2000" spc="0" dirty="0" smtClean="0">
                <a:latin typeface="Calibri"/>
                <a:cs typeface="Calibri"/>
              </a:rPr>
              <a:t>hours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or lo</a:t>
            </a:r>
            <a:r>
              <a:rPr sz="2000" spc="-10" dirty="0" smtClean="0">
                <a:latin typeface="Calibri"/>
                <a:cs typeface="Calibri"/>
              </a:rPr>
              <a:t>w</a:t>
            </a:r>
            <a:r>
              <a:rPr sz="2000" spc="0" dirty="0" smtClean="0">
                <a:latin typeface="Calibri"/>
                <a:cs typeface="Calibri"/>
              </a:rPr>
              <a:t>er,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in ter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s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of a t</a:t>
            </a:r>
            <a:r>
              <a:rPr sz="2000" spc="5" dirty="0" smtClean="0">
                <a:latin typeface="Calibri"/>
                <a:cs typeface="Calibri"/>
              </a:rPr>
              <a:t>h</a:t>
            </a:r>
            <a:r>
              <a:rPr sz="2000" spc="0" dirty="0" smtClean="0">
                <a:latin typeface="Calibri"/>
                <a:cs typeface="Calibri"/>
              </a:rPr>
              <a:t>re</a:t>
            </a:r>
            <a:r>
              <a:rPr sz="2000" spc="-5" dirty="0" smtClean="0">
                <a:latin typeface="Calibri"/>
                <a:cs typeface="Calibri"/>
              </a:rPr>
              <a:t>e-</a:t>
            </a:r>
            <a:r>
              <a:rPr sz="2000" spc="0" dirty="0" smtClean="0">
                <a:latin typeface="Calibri"/>
                <a:cs typeface="Calibri"/>
              </a:rPr>
              <a:t>year </a:t>
            </a:r>
            <a:r>
              <a:rPr sz="2000" spc="5" dirty="0" smtClean="0">
                <a:latin typeface="Calibri"/>
                <a:cs typeface="Calibri"/>
              </a:rPr>
              <a:t>W</a:t>
            </a:r>
            <a:r>
              <a:rPr sz="2000" spc="0" dirty="0" smtClean="0">
                <a:latin typeface="Calibri"/>
                <a:cs typeface="Calibri"/>
              </a:rPr>
              <a:t>1</a:t>
            </a:r>
            <a:r>
              <a:rPr sz="2000" spc="5" dirty="0" smtClean="0">
                <a:latin typeface="Calibri"/>
                <a:cs typeface="Calibri"/>
              </a:rPr>
              <a:t>2</a:t>
            </a:r>
            <a:r>
              <a:rPr sz="2000" spc="0" dirty="0" smtClean="0">
                <a:latin typeface="Calibri"/>
                <a:cs typeface="Calibri"/>
              </a:rPr>
              <a:t>6</a:t>
            </a:r>
            <a:r>
              <a:rPr sz="2000" spc="-4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index,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w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ll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prov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de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requi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ite</a:t>
            </a:r>
            <a:r>
              <a:rPr sz="2000" spc="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protection.</a:t>
            </a:r>
            <a:endParaRPr sz="2000">
              <a:latin typeface="Calibri"/>
              <a:cs typeface="Calibri"/>
            </a:endParaRPr>
          </a:p>
          <a:p>
            <a:pPr marL="870585" marR="701675" lvl="3" indent="-172720">
              <a:lnSpc>
                <a:spcPct val="100000"/>
              </a:lnSpc>
              <a:spcBef>
                <a:spcPts val="480"/>
              </a:spcBef>
              <a:buFont typeface="Calibri"/>
              <a:buChar char="•"/>
              <a:tabLst>
                <a:tab pos="870585" algn="l"/>
              </a:tabLst>
            </a:pPr>
            <a:r>
              <a:rPr sz="2000" spc="0" dirty="0" smtClean="0">
                <a:latin typeface="Calibri"/>
                <a:cs typeface="Calibri"/>
              </a:rPr>
              <a:t>W</a:t>
            </a:r>
            <a:r>
              <a:rPr sz="2000" spc="5" dirty="0" smtClean="0">
                <a:latin typeface="Calibri"/>
                <a:cs typeface="Calibri"/>
              </a:rPr>
              <a:t>1</a:t>
            </a:r>
            <a:r>
              <a:rPr sz="2000" spc="0" dirty="0" smtClean="0">
                <a:latin typeface="Calibri"/>
                <a:cs typeface="Calibri"/>
              </a:rPr>
              <a:t>26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is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c</a:t>
            </a:r>
            <a:r>
              <a:rPr sz="2000" spc="5" dirty="0" smtClean="0">
                <a:latin typeface="Calibri"/>
                <a:cs typeface="Calibri"/>
              </a:rPr>
              <a:t>u</a:t>
            </a:r>
            <a:r>
              <a:rPr sz="2000" spc="0" dirty="0" smtClean="0">
                <a:latin typeface="Calibri"/>
                <a:cs typeface="Calibri"/>
              </a:rPr>
              <a:t>mu</a:t>
            </a:r>
            <a:r>
              <a:rPr sz="2000" spc="-10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ati</a:t>
            </a:r>
            <a:r>
              <a:rPr sz="2000" spc="-10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e, seasonal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index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used to 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easure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ozone exposur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s of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concern.</a:t>
            </a:r>
            <a:endParaRPr sz="2000">
              <a:latin typeface="Calibri"/>
              <a:cs typeface="Calibri"/>
            </a:endParaRPr>
          </a:p>
          <a:p>
            <a:pPr marL="870585" marR="434975" lvl="3" indent="-172720">
              <a:lnSpc>
                <a:spcPct val="100000"/>
              </a:lnSpc>
              <a:spcBef>
                <a:spcPts val="480"/>
              </a:spcBef>
              <a:buFont typeface="Calibri"/>
              <a:buChar char="•"/>
              <a:tabLst>
                <a:tab pos="870585" algn="l"/>
              </a:tabLst>
            </a:pP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5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alys</a:t>
            </a:r>
            <a:r>
              <a:rPr sz="2000" spc="-5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s of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data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from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air quality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mon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tors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show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that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standard l</a:t>
            </a:r>
            <a:r>
              <a:rPr sz="2000" spc="-5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v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l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of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70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ppb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w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ll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prov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de t</a:t>
            </a:r>
            <a:r>
              <a:rPr sz="2000" spc="5" dirty="0" smtClean="0">
                <a:latin typeface="Calibri"/>
                <a:cs typeface="Calibri"/>
              </a:rPr>
              <a:t>h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requi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ite</a:t>
            </a:r>
            <a:r>
              <a:rPr sz="2000" spc="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protection.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2929</Words>
  <Application>Microsoft Office PowerPoint</Application>
  <PresentationFormat>On-screen Show (4:3)</PresentationFormat>
  <Paragraphs>480</Paragraphs>
  <Slides>34</Slides>
  <Notes>0</Notes>
  <HiddenSlides>12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Arial Narrow</vt:lpstr>
      <vt:lpstr>Calibri</vt:lpstr>
      <vt:lpstr>Times New Roman</vt:lpstr>
      <vt:lpstr>Wingdings</vt:lpstr>
      <vt:lpstr>Office Theme</vt:lpstr>
      <vt:lpstr>PowerPoint Presentation</vt:lpstr>
      <vt:lpstr>What we’ll cover</vt:lpstr>
      <vt:lpstr>About Ozone</vt:lpstr>
      <vt:lpstr>Ozone is Linked to Serious Health Effects</vt:lpstr>
      <vt:lpstr>PowerPoint Presentation</vt:lpstr>
      <vt:lpstr>Updated Standard– Primary</vt:lpstr>
      <vt:lpstr>Updated Primary Standard, cont.</vt:lpstr>
      <vt:lpstr>Updated Standard – Primary (cont.)</vt:lpstr>
      <vt:lpstr>Secondary Standard</vt:lpstr>
      <vt:lpstr>PowerPoint Presentation</vt:lpstr>
      <vt:lpstr>PowerPoint Presentation</vt:lpstr>
      <vt:lpstr>Monitoring Updates</vt:lpstr>
      <vt:lpstr>PAMS Network Design Updates</vt:lpstr>
      <vt:lpstr>PAMS Network, cont.</vt:lpstr>
      <vt:lpstr>Ozone Monitoring Season</vt:lpstr>
      <vt:lpstr>Ozone Monitoring Seasons</vt:lpstr>
      <vt:lpstr>Other monitoring updates</vt:lpstr>
      <vt:lpstr>PowerPoint Presentation</vt:lpstr>
      <vt:lpstr>Meeting the Standards</vt:lpstr>
      <vt:lpstr>Implementation Updates</vt:lpstr>
      <vt:lpstr>Memo from Acting Assistant Administrator</vt:lpstr>
      <vt:lpstr>PowerPoint Presentation</vt:lpstr>
      <vt:lpstr>Implementation-Related Rules &amp; Guidance</vt:lpstr>
      <vt:lpstr>PowerPoint Presentation</vt:lpstr>
      <vt:lpstr>Upcoming Implementation-Related Rules/Guidance/Activities</vt:lpstr>
      <vt:lpstr>Ozone from Background Sources</vt:lpstr>
      <vt:lpstr>Designations Schedule</vt:lpstr>
      <vt:lpstr>PowerPoint Presentation</vt:lpstr>
      <vt:lpstr>Ozone Implementation Rule</vt:lpstr>
      <vt:lpstr>PowerPoint Presentation</vt:lpstr>
      <vt:lpstr>PowerPoint Presentation</vt:lpstr>
      <vt:lpstr>Ozone Transport – 2008 Standards</vt:lpstr>
      <vt:lpstr>Ozone Transport – 2015 Standards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from Webinar on 2015 Final National Ambient Air Quality Standards for Ozone</dc:title>
  <dc:subject>Final National Ambient Air Quality Standards for Ozone</dc:subject>
  <dc:creator>USEPA</dc:creator>
  <cp:keywords>ozone, NAAQS, standards, health, public welfare, implementation, designations, monitoring, ozone season, PAMS network, PSD permitting</cp:keywords>
  <cp:lastModifiedBy>Taylor Dellinger</cp:lastModifiedBy>
  <cp:revision>7</cp:revision>
  <dcterms:created xsi:type="dcterms:W3CDTF">2015-11-16T07:41:42Z</dcterms:created>
  <dcterms:modified xsi:type="dcterms:W3CDTF">2015-11-17T14:20:19Z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2015-10-22T00:00:00Z</vt:filetime>
  </property>
  <property fmtid="{D5CDD505-2E9C-101B-9397-08002B2CF9AE}" pid="3" name="LastSaved">
    <vt:filetime>2015-11-16T00:00:00Z</vt:filetime>
  </property>
</Properties>
</file>